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9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5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310" r:id="rId43"/>
    <p:sldId id="298" r:id="rId44"/>
    <p:sldId id="294" r:id="rId45"/>
    <p:sldId id="297" r:id="rId46"/>
    <p:sldId id="296" r:id="rId47"/>
    <p:sldId id="295" r:id="rId48"/>
    <p:sldId id="299" r:id="rId49"/>
    <p:sldId id="301" r:id="rId50"/>
    <p:sldId id="300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Docker Images" id="{58673EE6-13F4-4D83-9814-7D75E2006A5A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Azure Deployment" id="{624CE62E-6CF7-456C-BB59-60F6AB56E229}">
          <p14:sldIdLst>
            <p14:sldId id="25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10"/>
            <p14:sldId id="298"/>
            <p14:sldId id="294"/>
            <p14:sldId id="297"/>
            <p14:sldId id="296"/>
            <p14:sldId id="295"/>
            <p14:sldId id="299"/>
            <p14:sldId id="301"/>
            <p14:sldId id="300"/>
            <p14:sldId id="302"/>
            <p14:sldId id="303"/>
            <p14:sldId id="304"/>
            <p14:sldId id="305"/>
          </p14:sldIdLst>
        </p14:section>
        <p14:section name="Cleanup" id="{4DDFB380-6E8D-432B-AE1F-7EE7E1EF3D92}">
          <p14:sldIdLst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hen" userId="b36cade2-4594-42f4-8605-6d77be8460fe" providerId="ADAL" clId="{718C0CCE-636B-4D52-8959-A3B52925B0D6}"/>
    <pc:docChg chg="undo custSel modSld">
      <pc:chgData name="Alex Chen" userId="b36cade2-4594-42f4-8605-6d77be8460fe" providerId="ADAL" clId="{718C0CCE-636B-4D52-8959-A3B52925B0D6}" dt="2018-03-08T06:56:04.637" v="238" actId="1076"/>
      <pc:docMkLst>
        <pc:docMk/>
      </pc:docMkLst>
      <pc:sldChg chg="addSp modSp modAnim">
        <pc:chgData name="Alex Chen" userId="b36cade2-4594-42f4-8605-6d77be8460fe" providerId="ADAL" clId="{718C0CCE-636B-4D52-8959-A3B52925B0D6}" dt="2018-02-24T05:39:12.177" v="1" actId="1076"/>
        <pc:sldMkLst>
          <pc:docMk/>
          <pc:sldMk cId="109857222" sldId="256"/>
        </pc:sldMkLst>
        <pc:spChg chg="add mod">
          <ac:chgData name="Alex Chen" userId="b36cade2-4594-42f4-8605-6d77be8460fe" providerId="ADAL" clId="{718C0CCE-636B-4D52-8959-A3B52925B0D6}" dt="2018-02-24T05:39:12.177" v="1" actId="1076"/>
          <ac:spMkLst>
            <pc:docMk/>
            <pc:sldMk cId="109857222" sldId="256"/>
            <ac:spMk id="2" creationId="{694B9916-C707-4263-8294-10AD913CB415}"/>
          </ac:spMkLst>
        </pc:spChg>
      </pc:sldChg>
      <pc:sldChg chg="addSp modSp modAnim">
        <pc:chgData name="Alex Chen" userId="b36cade2-4594-42f4-8605-6d77be8460fe" providerId="ADAL" clId="{718C0CCE-636B-4D52-8959-A3B52925B0D6}" dt="2018-02-24T05:44:57.359" v="95" actId="1076"/>
        <pc:sldMkLst>
          <pc:docMk/>
          <pc:sldMk cId="10073895" sldId="257"/>
        </pc:sldMkLst>
        <pc:spChg chg="add mod">
          <ac:chgData name="Alex Chen" userId="b36cade2-4594-42f4-8605-6d77be8460fe" providerId="ADAL" clId="{718C0CCE-636B-4D52-8959-A3B52925B0D6}" dt="2018-02-24T05:44:57.359" v="95" actId="1076"/>
          <ac:spMkLst>
            <pc:docMk/>
            <pc:sldMk cId="10073895" sldId="257"/>
            <ac:spMk id="2" creationId="{924273AE-60EC-44F3-A2AC-4415570F91B3}"/>
          </ac:spMkLst>
        </pc:spChg>
      </pc:sldChg>
      <pc:sldChg chg="addSp modSp modAnim">
        <pc:chgData name="Alex Chen" userId="b36cade2-4594-42f4-8605-6d77be8460fe" providerId="ADAL" clId="{718C0CCE-636B-4D52-8959-A3B52925B0D6}" dt="2018-02-24T05:45:05.005" v="97" actId="1076"/>
        <pc:sldMkLst>
          <pc:docMk/>
          <pc:sldMk cId="717154956" sldId="258"/>
        </pc:sldMkLst>
        <pc:spChg chg="add mod">
          <ac:chgData name="Alex Chen" userId="b36cade2-4594-42f4-8605-6d77be8460fe" providerId="ADAL" clId="{718C0CCE-636B-4D52-8959-A3B52925B0D6}" dt="2018-02-24T05:45:05.005" v="97" actId="1076"/>
          <ac:spMkLst>
            <pc:docMk/>
            <pc:sldMk cId="717154956" sldId="258"/>
            <ac:spMk id="2" creationId="{AFA98A80-F99F-41E4-8919-397536C2EC3D}"/>
          </ac:spMkLst>
        </pc:spChg>
      </pc:sldChg>
      <pc:sldChg chg="addSp modSp modAnim">
        <pc:chgData name="Alex Chen" userId="b36cade2-4594-42f4-8605-6d77be8460fe" providerId="ADAL" clId="{718C0CCE-636B-4D52-8959-A3B52925B0D6}" dt="2018-02-24T05:45:16.483" v="99" actId="1076"/>
        <pc:sldMkLst>
          <pc:docMk/>
          <pc:sldMk cId="3305891265" sldId="260"/>
        </pc:sldMkLst>
        <pc:spChg chg="add mod">
          <ac:chgData name="Alex Chen" userId="b36cade2-4594-42f4-8605-6d77be8460fe" providerId="ADAL" clId="{718C0CCE-636B-4D52-8959-A3B52925B0D6}" dt="2018-02-24T05:45:16.483" v="99" actId="1076"/>
          <ac:spMkLst>
            <pc:docMk/>
            <pc:sldMk cId="3305891265" sldId="260"/>
            <ac:spMk id="2" creationId="{6ED42335-A346-47ED-9129-640F79FA3648}"/>
          </ac:spMkLst>
        </pc:spChg>
      </pc:sldChg>
      <pc:sldChg chg="addSp modSp modAnim">
        <pc:chgData name="Alex Chen" userId="b36cade2-4594-42f4-8605-6d77be8460fe" providerId="ADAL" clId="{718C0CCE-636B-4D52-8959-A3B52925B0D6}" dt="2018-02-24T05:45:27.138" v="101" actId="1076"/>
        <pc:sldMkLst>
          <pc:docMk/>
          <pc:sldMk cId="695730557" sldId="262"/>
        </pc:sldMkLst>
        <pc:spChg chg="add mod">
          <ac:chgData name="Alex Chen" userId="b36cade2-4594-42f4-8605-6d77be8460fe" providerId="ADAL" clId="{718C0CCE-636B-4D52-8959-A3B52925B0D6}" dt="2018-02-24T05:45:27.138" v="101" actId="1076"/>
          <ac:spMkLst>
            <pc:docMk/>
            <pc:sldMk cId="695730557" sldId="262"/>
            <ac:spMk id="2" creationId="{68703069-7DFF-4163-8767-F02EB38CEA97}"/>
          </ac:spMkLst>
        </pc:spChg>
      </pc:sldChg>
      <pc:sldChg chg="addSp modSp modAnim">
        <pc:chgData name="Alex Chen" userId="b36cade2-4594-42f4-8605-6d77be8460fe" providerId="ADAL" clId="{718C0CCE-636B-4D52-8959-A3B52925B0D6}" dt="2018-02-24T05:45:31.557" v="103" actId="1076"/>
        <pc:sldMkLst>
          <pc:docMk/>
          <pc:sldMk cId="572084661" sldId="263"/>
        </pc:sldMkLst>
        <pc:spChg chg="add mod">
          <ac:chgData name="Alex Chen" userId="b36cade2-4594-42f4-8605-6d77be8460fe" providerId="ADAL" clId="{718C0CCE-636B-4D52-8959-A3B52925B0D6}" dt="2018-02-24T05:45:31.557" v="103" actId="1076"/>
          <ac:spMkLst>
            <pc:docMk/>
            <pc:sldMk cId="572084661" sldId="263"/>
            <ac:spMk id="2" creationId="{9BB42C21-35E9-463D-85C9-602524186994}"/>
          </ac:spMkLst>
        </pc:spChg>
      </pc:sldChg>
      <pc:sldChg chg="addSp modSp modAnim">
        <pc:chgData name="Alex Chen" userId="b36cade2-4594-42f4-8605-6d77be8460fe" providerId="ADAL" clId="{718C0CCE-636B-4D52-8959-A3B52925B0D6}" dt="2018-02-24T05:45:38.112" v="105" actId="1076"/>
        <pc:sldMkLst>
          <pc:docMk/>
          <pc:sldMk cId="3517857108" sldId="265"/>
        </pc:sldMkLst>
        <pc:spChg chg="add mod">
          <ac:chgData name="Alex Chen" userId="b36cade2-4594-42f4-8605-6d77be8460fe" providerId="ADAL" clId="{718C0CCE-636B-4D52-8959-A3B52925B0D6}" dt="2018-02-24T05:45:38.112" v="105" actId="1076"/>
          <ac:spMkLst>
            <pc:docMk/>
            <pc:sldMk cId="3517857108" sldId="265"/>
            <ac:spMk id="2" creationId="{F0B1E168-4F66-420E-BE63-9BB73A67C2EF}"/>
          </ac:spMkLst>
        </pc:spChg>
      </pc:sldChg>
      <pc:sldChg chg="addSp delSp modAnim">
        <pc:chgData name="Alex Chen" userId="b36cade2-4594-42f4-8605-6d77be8460fe" providerId="ADAL" clId="{718C0CCE-636B-4D52-8959-A3B52925B0D6}" dt="2018-02-24T05:45:41.140" v="107" actId="1076"/>
        <pc:sldMkLst>
          <pc:docMk/>
          <pc:sldMk cId="1367020054" sldId="266"/>
        </pc:sldMkLst>
        <pc:spChg chg="add del">
          <ac:chgData name="Alex Chen" userId="b36cade2-4594-42f4-8605-6d77be8460fe" providerId="ADAL" clId="{718C0CCE-636B-4D52-8959-A3B52925B0D6}" dt="2018-02-24T05:45:41.140" v="107" actId="1076"/>
          <ac:spMkLst>
            <pc:docMk/>
            <pc:sldMk cId="1367020054" sldId="266"/>
            <ac:spMk id="2" creationId="{6D529FBD-0692-4042-B512-A5F250D07DEB}"/>
          </ac:spMkLst>
        </pc:spChg>
      </pc:sldChg>
      <pc:sldChg chg="addSp modSp modAnim">
        <pc:chgData name="Alex Chen" userId="b36cade2-4594-42f4-8605-6d77be8460fe" providerId="ADAL" clId="{718C0CCE-636B-4D52-8959-A3B52925B0D6}" dt="2018-02-24T05:45:45.320" v="109" actId="1076"/>
        <pc:sldMkLst>
          <pc:docMk/>
          <pc:sldMk cId="3937256272" sldId="267"/>
        </pc:sldMkLst>
        <pc:spChg chg="add mod">
          <ac:chgData name="Alex Chen" userId="b36cade2-4594-42f4-8605-6d77be8460fe" providerId="ADAL" clId="{718C0CCE-636B-4D52-8959-A3B52925B0D6}" dt="2018-02-24T05:45:45.320" v="109" actId="1076"/>
          <ac:spMkLst>
            <pc:docMk/>
            <pc:sldMk cId="3937256272" sldId="267"/>
            <ac:spMk id="2" creationId="{D62F349F-E228-4C03-8103-C7574013116C}"/>
          </ac:spMkLst>
        </pc:spChg>
      </pc:sldChg>
      <pc:sldChg chg="addSp modSp modAnim">
        <pc:chgData name="Alex Chen" userId="b36cade2-4594-42f4-8605-6d77be8460fe" providerId="ADAL" clId="{718C0CCE-636B-4D52-8959-A3B52925B0D6}" dt="2018-02-24T05:45:50.664" v="111" actId="1076"/>
        <pc:sldMkLst>
          <pc:docMk/>
          <pc:sldMk cId="444015362" sldId="268"/>
        </pc:sldMkLst>
        <pc:spChg chg="add mod">
          <ac:chgData name="Alex Chen" userId="b36cade2-4594-42f4-8605-6d77be8460fe" providerId="ADAL" clId="{718C0CCE-636B-4D52-8959-A3B52925B0D6}" dt="2018-02-24T05:45:50.664" v="111" actId="1076"/>
          <ac:spMkLst>
            <pc:docMk/>
            <pc:sldMk cId="444015362" sldId="268"/>
            <ac:spMk id="2" creationId="{4896C3C4-774B-472B-93EC-F10D3A3AA425}"/>
          </ac:spMkLst>
        </pc:spChg>
      </pc:sldChg>
      <pc:sldChg chg="addSp delSp modAnim">
        <pc:chgData name="Alex Chen" userId="b36cade2-4594-42f4-8605-6d77be8460fe" providerId="ADAL" clId="{718C0CCE-636B-4D52-8959-A3B52925B0D6}" dt="2018-02-24T05:45:53.574" v="113" actId="1076"/>
        <pc:sldMkLst>
          <pc:docMk/>
          <pc:sldMk cId="2524897814" sldId="269"/>
        </pc:sldMkLst>
        <pc:spChg chg="add del">
          <ac:chgData name="Alex Chen" userId="b36cade2-4594-42f4-8605-6d77be8460fe" providerId="ADAL" clId="{718C0CCE-636B-4D52-8959-A3B52925B0D6}" dt="2018-02-24T05:45:53.574" v="113" actId="1076"/>
          <ac:spMkLst>
            <pc:docMk/>
            <pc:sldMk cId="2524897814" sldId="269"/>
            <ac:spMk id="2" creationId="{E7A044D9-5146-43E3-99CA-08EECEDFBC1A}"/>
          </ac:spMkLst>
        </pc:spChg>
      </pc:sldChg>
      <pc:sldChg chg="addSp modSp modAnim">
        <pc:chgData name="Alex Chen" userId="b36cade2-4594-42f4-8605-6d77be8460fe" providerId="ADAL" clId="{718C0CCE-636B-4D52-8959-A3B52925B0D6}" dt="2018-02-24T05:45:57.441" v="115" actId="1076"/>
        <pc:sldMkLst>
          <pc:docMk/>
          <pc:sldMk cId="1855752398" sldId="270"/>
        </pc:sldMkLst>
        <pc:spChg chg="add mod">
          <ac:chgData name="Alex Chen" userId="b36cade2-4594-42f4-8605-6d77be8460fe" providerId="ADAL" clId="{718C0CCE-636B-4D52-8959-A3B52925B0D6}" dt="2018-02-24T05:45:57.441" v="115" actId="1076"/>
          <ac:spMkLst>
            <pc:docMk/>
            <pc:sldMk cId="1855752398" sldId="270"/>
            <ac:spMk id="2" creationId="{82076F67-7C70-45AD-806E-8C18F61EC814}"/>
          </ac:spMkLst>
        </pc:spChg>
      </pc:sldChg>
      <pc:sldChg chg="addSp modSp modAnim">
        <pc:chgData name="Alex Chen" userId="b36cade2-4594-42f4-8605-6d77be8460fe" providerId="ADAL" clId="{718C0CCE-636B-4D52-8959-A3B52925B0D6}" dt="2018-02-24T05:46:04.323" v="117" actId="1076"/>
        <pc:sldMkLst>
          <pc:docMk/>
          <pc:sldMk cId="1185630267" sldId="272"/>
        </pc:sldMkLst>
        <pc:spChg chg="add mod">
          <ac:chgData name="Alex Chen" userId="b36cade2-4594-42f4-8605-6d77be8460fe" providerId="ADAL" clId="{718C0CCE-636B-4D52-8959-A3B52925B0D6}" dt="2018-02-24T05:46:04.323" v="117" actId="1076"/>
          <ac:spMkLst>
            <pc:docMk/>
            <pc:sldMk cId="1185630267" sldId="272"/>
            <ac:spMk id="2" creationId="{C4658573-F503-4945-B798-39145058961D}"/>
          </ac:spMkLst>
        </pc:spChg>
      </pc:sldChg>
      <pc:sldChg chg="addSp modSp modAnim">
        <pc:chgData name="Alex Chen" userId="b36cade2-4594-42f4-8605-6d77be8460fe" providerId="ADAL" clId="{718C0CCE-636B-4D52-8959-A3B52925B0D6}" dt="2018-02-24T05:46:09.380" v="119" actId="1076"/>
        <pc:sldMkLst>
          <pc:docMk/>
          <pc:sldMk cId="1336925264" sldId="273"/>
        </pc:sldMkLst>
        <pc:spChg chg="add mod">
          <ac:chgData name="Alex Chen" userId="b36cade2-4594-42f4-8605-6d77be8460fe" providerId="ADAL" clId="{718C0CCE-636B-4D52-8959-A3B52925B0D6}" dt="2018-02-24T05:46:09.380" v="119" actId="1076"/>
          <ac:spMkLst>
            <pc:docMk/>
            <pc:sldMk cId="1336925264" sldId="273"/>
            <ac:spMk id="2" creationId="{DA609BB6-359A-4617-9377-2C4F54E1F37E}"/>
          </ac:spMkLst>
        </pc:spChg>
      </pc:sldChg>
      <pc:sldChg chg="addSp modSp modAnim">
        <pc:chgData name="Alex Chen" userId="b36cade2-4594-42f4-8605-6d77be8460fe" providerId="ADAL" clId="{718C0CCE-636B-4D52-8959-A3B52925B0D6}" dt="2018-02-24T05:46:15.946" v="121" actId="1076"/>
        <pc:sldMkLst>
          <pc:docMk/>
          <pc:sldMk cId="1185966372" sldId="275"/>
        </pc:sldMkLst>
        <pc:spChg chg="add mod">
          <ac:chgData name="Alex Chen" userId="b36cade2-4594-42f4-8605-6d77be8460fe" providerId="ADAL" clId="{718C0CCE-636B-4D52-8959-A3B52925B0D6}" dt="2018-02-24T05:46:15.946" v="121" actId="1076"/>
          <ac:spMkLst>
            <pc:docMk/>
            <pc:sldMk cId="1185966372" sldId="275"/>
            <ac:spMk id="2" creationId="{3E94562D-ADFF-4F04-B70D-F1BF28D0CD8E}"/>
          </ac:spMkLst>
        </pc:spChg>
      </pc:sldChg>
      <pc:sldChg chg="addSp modSp modAnim">
        <pc:chgData name="Alex Chen" userId="b36cade2-4594-42f4-8605-6d77be8460fe" providerId="ADAL" clId="{718C0CCE-636B-4D52-8959-A3B52925B0D6}" dt="2018-02-24T05:40:06.922" v="4" actId="1076"/>
        <pc:sldMkLst>
          <pc:docMk/>
          <pc:sldMk cId="367089518" sldId="277"/>
        </pc:sldMkLst>
        <pc:spChg chg="add mod">
          <ac:chgData name="Alex Chen" userId="b36cade2-4594-42f4-8605-6d77be8460fe" providerId="ADAL" clId="{718C0CCE-636B-4D52-8959-A3B52925B0D6}" dt="2018-02-24T05:40:06.922" v="4" actId="1076"/>
          <ac:spMkLst>
            <pc:docMk/>
            <pc:sldMk cId="367089518" sldId="277"/>
            <ac:spMk id="2" creationId="{3A9736B3-8EE7-4301-B291-35C5F4706DB6}"/>
          </ac:spMkLst>
        </pc:spChg>
      </pc:sldChg>
      <pc:sldChg chg="addSp modSp modAnim">
        <pc:chgData name="Alex Chen" userId="b36cade2-4594-42f4-8605-6d77be8460fe" providerId="ADAL" clId="{718C0CCE-636B-4D52-8959-A3B52925B0D6}" dt="2018-02-24T05:40:19.353" v="6" actId="1076"/>
        <pc:sldMkLst>
          <pc:docMk/>
          <pc:sldMk cId="95136285" sldId="279"/>
        </pc:sldMkLst>
        <pc:spChg chg="add mod">
          <ac:chgData name="Alex Chen" userId="b36cade2-4594-42f4-8605-6d77be8460fe" providerId="ADAL" clId="{718C0CCE-636B-4D52-8959-A3B52925B0D6}" dt="2018-02-24T05:40:19.353" v="6" actId="1076"/>
          <ac:spMkLst>
            <pc:docMk/>
            <pc:sldMk cId="95136285" sldId="279"/>
            <ac:spMk id="2" creationId="{D6E5F533-770A-4AFC-94C2-356BC712EEB3}"/>
          </ac:spMkLst>
        </pc:spChg>
      </pc:sldChg>
      <pc:sldChg chg="addSp modSp modAnim">
        <pc:chgData name="Alex Chen" userId="b36cade2-4594-42f4-8605-6d77be8460fe" providerId="ADAL" clId="{718C0CCE-636B-4D52-8959-A3B52925B0D6}" dt="2018-02-24T05:40:32.756" v="8" actId="1076"/>
        <pc:sldMkLst>
          <pc:docMk/>
          <pc:sldMk cId="2769407471" sldId="282"/>
        </pc:sldMkLst>
        <pc:spChg chg="add mod">
          <ac:chgData name="Alex Chen" userId="b36cade2-4594-42f4-8605-6d77be8460fe" providerId="ADAL" clId="{718C0CCE-636B-4D52-8959-A3B52925B0D6}" dt="2018-02-24T05:40:32.756" v="8" actId="1076"/>
          <ac:spMkLst>
            <pc:docMk/>
            <pc:sldMk cId="2769407471" sldId="282"/>
            <ac:spMk id="2" creationId="{BA292F8A-A949-43A1-B495-C3D1C9DB956C}"/>
          </ac:spMkLst>
        </pc:spChg>
      </pc:sldChg>
      <pc:sldChg chg="addSp modSp modAnim">
        <pc:chgData name="Alex Chen" userId="b36cade2-4594-42f4-8605-6d77be8460fe" providerId="ADAL" clId="{718C0CCE-636B-4D52-8959-A3B52925B0D6}" dt="2018-02-24T05:40:42.688" v="10" actId="1076"/>
        <pc:sldMkLst>
          <pc:docMk/>
          <pc:sldMk cId="2931171124" sldId="285"/>
        </pc:sldMkLst>
        <pc:spChg chg="add mod">
          <ac:chgData name="Alex Chen" userId="b36cade2-4594-42f4-8605-6d77be8460fe" providerId="ADAL" clId="{718C0CCE-636B-4D52-8959-A3B52925B0D6}" dt="2018-02-24T05:40:42.688" v="10" actId="1076"/>
          <ac:spMkLst>
            <pc:docMk/>
            <pc:sldMk cId="2931171124" sldId="285"/>
            <ac:spMk id="2" creationId="{60B86010-77CC-4D27-81AB-EE3BB453D593}"/>
          </ac:spMkLst>
        </pc:spChg>
      </pc:sldChg>
      <pc:sldChg chg="addSp modSp modAnim">
        <pc:chgData name="Alex Chen" userId="b36cade2-4594-42f4-8605-6d77be8460fe" providerId="ADAL" clId="{718C0CCE-636B-4D52-8959-A3B52925B0D6}" dt="2018-02-24T05:40:52.880" v="12" actId="1076"/>
        <pc:sldMkLst>
          <pc:docMk/>
          <pc:sldMk cId="3286871881" sldId="286"/>
        </pc:sldMkLst>
        <pc:spChg chg="add mod">
          <ac:chgData name="Alex Chen" userId="b36cade2-4594-42f4-8605-6d77be8460fe" providerId="ADAL" clId="{718C0CCE-636B-4D52-8959-A3B52925B0D6}" dt="2018-02-24T05:40:52.880" v="12" actId="1076"/>
          <ac:spMkLst>
            <pc:docMk/>
            <pc:sldMk cId="3286871881" sldId="286"/>
            <ac:spMk id="2" creationId="{FF8EA23C-D810-4D7D-A691-4EAFA4FCCC6B}"/>
          </ac:spMkLst>
        </pc:spChg>
      </pc:sldChg>
      <pc:sldChg chg="addSp modSp modAnim">
        <pc:chgData name="Alex Chen" userId="b36cade2-4594-42f4-8605-6d77be8460fe" providerId="ADAL" clId="{718C0CCE-636B-4D52-8959-A3B52925B0D6}" dt="2018-02-24T05:41:14.609" v="14" actId="1076"/>
        <pc:sldMkLst>
          <pc:docMk/>
          <pc:sldMk cId="1532490131" sldId="288"/>
        </pc:sldMkLst>
        <pc:spChg chg="add mod">
          <ac:chgData name="Alex Chen" userId="b36cade2-4594-42f4-8605-6d77be8460fe" providerId="ADAL" clId="{718C0CCE-636B-4D52-8959-A3B52925B0D6}" dt="2018-02-24T05:41:14.609" v="14" actId="1076"/>
          <ac:spMkLst>
            <pc:docMk/>
            <pc:sldMk cId="1532490131" sldId="288"/>
            <ac:spMk id="2" creationId="{8292A452-014A-4292-9515-FD0E623EA615}"/>
          </ac:spMkLst>
        </pc:spChg>
      </pc:sldChg>
      <pc:sldChg chg="addSp delSp modSp delAnim modAnim">
        <pc:chgData name="Alex Chen" userId="b36cade2-4594-42f4-8605-6d77be8460fe" providerId="ADAL" clId="{718C0CCE-636B-4D52-8959-A3B52925B0D6}" dt="2018-02-24T05:50:28.273" v="197" actId="1076"/>
        <pc:sldMkLst>
          <pc:docMk/>
          <pc:sldMk cId="263433396" sldId="290"/>
        </pc:sldMkLst>
        <pc:spChg chg="add del mod">
          <ac:chgData name="Alex Chen" userId="b36cade2-4594-42f4-8605-6d77be8460fe" providerId="ADAL" clId="{718C0CCE-636B-4D52-8959-A3B52925B0D6}" dt="2018-02-24T05:48:41.862" v="123" actId="478"/>
          <ac:spMkLst>
            <pc:docMk/>
            <pc:sldMk cId="263433396" sldId="290"/>
            <ac:spMk id="2" creationId="{F1F35966-A5D7-4C8C-AF19-D4AC3870E681}"/>
          </ac:spMkLst>
        </pc:spChg>
        <pc:spChg chg="add del mod">
          <ac:chgData name="Alex Chen" userId="b36cade2-4594-42f4-8605-6d77be8460fe" providerId="ADAL" clId="{718C0CCE-636B-4D52-8959-A3B52925B0D6}" dt="2018-02-24T05:48:43.825" v="126" actId="478"/>
          <ac:spMkLst>
            <pc:docMk/>
            <pc:sldMk cId="263433396" sldId="290"/>
            <ac:spMk id="3" creationId="{A1F714AB-FCC4-4C1F-B073-D0B5F4B862E4}"/>
          </ac:spMkLst>
        </pc:spChg>
        <pc:spChg chg="add del mod">
          <ac:chgData name="Alex Chen" userId="b36cade2-4594-42f4-8605-6d77be8460fe" providerId="ADAL" clId="{718C0CCE-636B-4D52-8959-A3B52925B0D6}" dt="2018-02-24T05:48:45.687" v="129" actId="478"/>
          <ac:spMkLst>
            <pc:docMk/>
            <pc:sldMk cId="263433396" sldId="290"/>
            <ac:spMk id="4" creationId="{3B85A67C-237E-4AD9-B495-E8AEA7FA6BA3}"/>
          </ac:spMkLst>
        </pc:spChg>
        <pc:spChg chg="add del">
          <ac:chgData name="Alex Chen" userId="b36cade2-4594-42f4-8605-6d77be8460fe" providerId="ADAL" clId="{718C0CCE-636B-4D52-8959-A3B52925B0D6}" dt="2018-02-24T05:41:45.480" v="22" actId="1076"/>
          <ac:spMkLst>
            <pc:docMk/>
            <pc:sldMk cId="263433396" sldId="290"/>
            <ac:spMk id="5" creationId="{FD762650-FC23-4AC9-AD3B-5EDEC9935B81}"/>
          </ac:spMkLst>
        </pc:spChg>
        <pc:spChg chg="add del mod">
          <ac:chgData name="Alex Chen" userId="b36cade2-4594-42f4-8605-6d77be8460fe" providerId="ADAL" clId="{718C0CCE-636B-4D52-8959-A3B52925B0D6}" dt="2018-02-24T05:48:42.526" v="124" actId="478"/>
          <ac:spMkLst>
            <pc:docMk/>
            <pc:sldMk cId="263433396" sldId="290"/>
            <ac:spMk id="6" creationId="{19E62B1B-2603-434A-A02E-982678F34700}"/>
          </ac:spMkLst>
        </pc:spChg>
        <pc:spChg chg="add del mod">
          <ac:chgData name="Alex Chen" userId="b36cade2-4594-42f4-8605-6d77be8460fe" providerId="ADAL" clId="{718C0CCE-636B-4D52-8959-A3B52925B0D6}" dt="2018-02-24T05:48:43.285" v="125" actId="478"/>
          <ac:spMkLst>
            <pc:docMk/>
            <pc:sldMk cId="263433396" sldId="290"/>
            <ac:spMk id="7" creationId="{BFF1AD73-5D8B-45C9-86EF-E8C8FECC61F3}"/>
          </ac:spMkLst>
        </pc:spChg>
        <pc:spChg chg="add del mod">
          <ac:chgData name="Alex Chen" userId="b36cade2-4594-42f4-8605-6d77be8460fe" providerId="ADAL" clId="{718C0CCE-636B-4D52-8959-A3B52925B0D6}" dt="2018-02-24T05:48:44.575" v="127" actId="478"/>
          <ac:spMkLst>
            <pc:docMk/>
            <pc:sldMk cId="263433396" sldId="290"/>
            <ac:spMk id="8" creationId="{422DED10-F838-4EDC-ADE2-D549DC3F3E29}"/>
          </ac:spMkLst>
        </pc:spChg>
        <pc:spChg chg="add del mod">
          <ac:chgData name="Alex Chen" userId="b36cade2-4594-42f4-8605-6d77be8460fe" providerId="ADAL" clId="{718C0CCE-636B-4D52-8959-A3B52925B0D6}" dt="2018-02-24T05:48:45.204" v="128" actId="478"/>
          <ac:spMkLst>
            <pc:docMk/>
            <pc:sldMk cId="263433396" sldId="290"/>
            <ac:spMk id="9" creationId="{9BB5FF26-11BD-4590-BFA8-1676487AD8E7}"/>
          </ac:spMkLst>
        </pc:spChg>
        <pc:spChg chg="add del mod">
          <ac:chgData name="Alex Chen" userId="b36cade2-4594-42f4-8605-6d77be8460fe" providerId="ADAL" clId="{718C0CCE-636B-4D52-8959-A3B52925B0D6}" dt="2018-02-24T05:48:46.281" v="130" actId="478"/>
          <ac:spMkLst>
            <pc:docMk/>
            <pc:sldMk cId="263433396" sldId="290"/>
            <ac:spMk id="10" creationId="{563592A7-02B1-49CC-9F34-D0884B7AEEA1}"/>
          </ac:spMkLst>
        </pc:spChg>
        <pc:spChg chg="add del mod">
          <ac:chgData name="Alex Chen" userId="b36cade2-4594-42f4-8605-6d77be8460fe" providerId="ADAL" clId="{718C0CCE-636B-4D52-8959-A3B52925B0D6}" dt="2018-02-24T05:48:46.785" v="131" actId="478"/>
          <ac:spMkLst>
            <pc:docMk/>
            <pc:sldMk cId="263433396" sldId="290"/>
            <ac:spMk id="11" creationId="{C16E1BFD-9561-43C0-8C3A-3049D4BDD770}"/>
          </ac:spMkLst>
        </pc:spChg>
        <pc:spChg chg="add del mod">
          <ac:chgData name="Alex Chen" userId="b36cade2-4594-42f4-8605-6d77be8460fe" providerId="ADAL" clId="{718C0CCE-636B-4D52-8959-A3B52925B0D6}" dt="2018-02-24T05:48:47.558" v="132" actId="478"/>
          <ac:spMkLst>
            <pc:docMk/>
            <pc:sldMk cId="263433396" sldId="290"/>
            <ac:spMk id="12" creationId="{709AC4E8-E36A-4A48-8CC2-69E4FAC57744}"/>
          </ac:spMkLst>
        </pc:spChg>
        <pc:spChg chg="add mod">
          <ac:chgData name="Alex Chen" userId="b36cade2-4594-42f4-8605-6d77be8460fe" providerId="ADAL" clId="{718C0CCE-636B-4D52-8959-A3B52925B0D6}" dt="2018-02-24T05:49:02.251" v="136" actId="1076"/>
          <ac:spMkLst>
            <pc:docMk/>
            <pc:sldMk cId="263433396" sldId="290"/>
            <ac:spMk id="13" creationId="{98B9497C-287F-46CC-956A-3DB47410DDB9}"/>
          </ac:spMkLst>
        </pc:spChg>
        <pc:spChg chg="add del mod">
          <ac:chgData name="Alex Chen" userId="b36cade2-4594-42f4-8605-6d77be8460fe" providerId="ADAL" clId="{718C0CCE-636B-4D52-8959-A3B52925B0D6}" dt="2018-02-24T05:48:41.241" v="122" actId="478"/>
          <ac:spMkLst>
            <pc:docMk/>
            <pc:sldMk cId="263433396" sldId="290"/>
            <ac:spMk id="14" creationId="{EFD62E95-F7A5-4392-A3DC-C537D0D58CB1}"/>
          </ac:spMkLst>
        </pc:spChg>
        <pc:spChg chg="add del mod">
          <ac:chgData name="Alex Chen" userId="b36cade2-4594-42f4-8605-6d77be8460fe" providerId="ADAL" clId="{718C0CCE-636B-4D52-8959-A3B52925B0D6}" dt="2018-02-24T05:48:48.139" v="133" actId="478"/>
          <ac:spMkLst>
            <pc:docMk/>
            <pc:sldMk cId="263433396" sldId="290"/>
            <ac:spMk id="15" creationId="{E2F9B531-6E4F-4F29-AD71-0DF5594FD821}"/>
          </ac:spMkLst>
        </pc:spChg>
        <pc:spChg chg="add mod">
          <ac:chgData name="Alex Chen" userId="b36cade2-4594-42f4-8605-6d77be8460fe" providerId="ADAL" clId="{718C0CCE-636B-4D52-8959-A3B52925B0D6}" dt="2018-02-24T05:49:52.555" v="166" actId="1035"/>
          <ac:spMkLst>
            <pc:docMk/>
            <pc:sldMk cId="263433396" sldId="290"/>
            <ac:spMk id="16" creationId="{E19C3F95-F83A-4C82-AE4D-6351BF67E001}"/>
          </ac:spMkLst>
        </pc:spChg>
        <pc:spChg chg="add mod">
          <ac:chgData name="Alex Chen" userId="b36cade2-4594-42f4-8605-6d77be8460fe" providerId="ADAL" clId="{718C0CCE-636B-4D52-8959-A3B52925B0D6}" dt="2018-02-24T05:49:50.834" v="165" actId="1035"/>
          <ac:spMkLst>
            <pc:docMk/>
            <pc:sldMk cId="263433396" sldId="290"/>
            <ac:spMk id="17" creationId="{495F512A-B532-4D20-8C8E-E6601AD7DEFD}"/>
          </ac:spMkLst>
        </pc:spChg>
        <pc:spChg chg="add mod">
          <ac:chgData name="Alex Chen" userId="b36cade2-4594-42f4-8605-6d77be8460fe" providerId="ADAL" clId="{718C0CCE-636B-4D52-8959-A3B52925B0D6}" dt="2018-02-24T05:49:11.191" v="140" actId="1076"/>
          <ac:spMkLst>
            <pc:docMk/>
            <pc:sldMk cId="263433396" sldId="290"/>
            <ac:spMk id="18" creationId="{420137A5-8F6F-4E46-B971-FBEEC5579FBD}"/>
          </ac:spMkLst>
        </pc:spChg>
        <pc:spChg chg="add mod">
          <ac:chgData name="Alex Chen" userId="b36cade2-4594-42f4-8605-6d77be8460fe" providerId="ADAL" clId="{718C0CCE-636B-4D52-8959-A3B52925B0D6}" dt="2018-02-24T05:49:59.201" v="172" actId="1035"/>
          <ac:spMkLst>
            <pc:docMk/>
            <pc:sldMk cId="263433396" sldId="290"/>
            <ac:spMk id="19" creationId="{8B52F5BE-2A41-4F00-A7A7-0C44AA1E0D12}"/>
          </ac:spMkLst>
        </pc:spChg>
        <pc:spChg chg="add mod">
          <ac:chgData name="Alex Chen" userId="b36cade2-4594-42f4-8605-6d77be8460fe" providerId="ADAL" clId="{718C0CCE-636B-4D52-8959-A3B52925B0D6}" dt="2018-02-24T05:50:01.296" v="175" actId="1035"/>
          <ac:spMkLst>
            <pc:docMk/>
            <pc:sldMk cId="263433396" sldId="290"/>
            <ac:spMk id="20" creationId="{A1765721-8BE2-474B-9374-54ADEB9ADC63}"/>
          </ac:spMkLst>
        </pc:spChg>
        <pc:spChg chg="add mod">
          <ac:chgData name="Alex Chen" userId="b36cade2-4594-42f4-8605-6d77be8460fe" providerId="ADAL" clId="{718C0CCE-636B-4D52-8959-A3B52925B0D6}" dt="2018-02-24T05:50:07.896" v="184" actId="1035"/>
          <ac:spMkLst>
            <pc:docMk/>
            <pc:sldMk cId="263433396" sldId="290"/>
            <ac:spMk id="21" creationId="{6D88C7C9-C5C4-444C-B9C2-6F5F7AF09E06}"/>
          </ac:spMkLst>
        </pc:spChg>
        <pc:spChg chg="add mod">
          <ac:chgData name="Alex Chen" userId="b36cade2-4594-42f4-8605-6d77be8460fe" providerId="ADAL" clId="{718C0CCE-636B-4D52-8959-A3B52925B0D6}" dt="2018-02-24T05:50:19.688" v="193" actId="1035"/>
          <ac:spMkLst>
            <pc:docMk/>
            <pc:sldMk cId="263433396" sldId="290"/>
            <ac:spMk id="22" creationId="{66B82458-01F2-4DB2-BFD7-20BC9D2067FD}"/>
          </ac:spMkLst>
        </pc:spChg>
        <pc:spChg chg="add mod">
          <ac:chgData name="Alex Chen" userId="b36cade2-4594-42f4-8605-6d77be8460fe" providerId="ADAL" clId="{718C0CCE-636B-4D52-8959-A3B52925B0D6}" dt="2018-02-24T05:50:17.706" v="192" actId="1035"/>
          <ac:spMkLst>
            <pc:docMk/>
            <pc:sldMk cId="263433396" sldId="290"/>
            <ac:spMk id="23" creationId="{DA161803-EF27-4B25-ACDA-7C3AC993BE74}"/>
          </ac:spMkLst>
        </pc:spChg>
        <pc:spChg chg="add mod">
          <ac:chgData name="Alex Chen" userId="b36cade2-4594-42f4-8605-6d77be8460fe" providerId="ADAL" clId="{718C0CCE-636B-4D52-8959-A3B52925B0D6}" dt="2018-02-24T05:50:15.584" v="190" actId="1035"/>
          <ac:spMkLst>
            <pc:docMk/>
            <pc:sldMk cId="263433396" sldId="290"/>
            <ac:spMk id="24" creationId="{20E39002-A93A-4DD3-B8AF-BDCCE17047A9}"/>
          </ac:spMkLst>
        </pc:spChg>
        <pc:spChg chg="add mod">
          <ac:chgData name="Alex Chen" userId="b36cade2-4594-42f4-8605-6d77be8460fe" providerId="ADAL" clId="{718C0CCE-636B-4D52-8959-A3B52925B0D6}" dt="2018-02-24T05:50:13.095" v="188" actId="1035"/>
          <ac:spMkLst>
            <pc:docMk/>
            <pc:sldMk cId="263433396" sldId="290"/>
            <ac:spMk id="25" creationId="{E0043954-1C8A-407D-B1E9-4A00D0BFCE8D}"/>
          </ac:spMkLst>
        </pc:spChg>
        <pc:spChg chg="add mod">
          <ac:chgData name="Alex Chen" userId="b36cade2-4594-42f4-8605-6d77be8460fe" providerId="ADAL" clId="{718C0CCE-636B-4D52-8959-A3B52925B0D6}" dt="2018-02-24T05:49:37.715" v="156" actId="1076"/>
          <ac:spMkLst>
            <pc:docMk/>
            <pc:sldMk cId="263433396" sldId="290"/>
            <ac:spMk id="26" creationId="{C31C859D-4733-47CF-AE4E-3ABA479069D9}"/>
          </ac:spMkLst>
        </pc:spChg>
        <pc:spChg chg="add mod">
          <ac:chgData name="Alex Chen" userId="b36cade2-4594-42f4-8605-6d77be8460fe" providerId="ADAL" clId="{718C0CCE-636B-4D52-8959-A3B52925B0D6}" dt="2018-02-24T05:50:28.273" v="197" actId="1076"/>
          <ac:spMkLst>
            <pc:docMk/>
            <pc:sldMk cId="263433396" sldId="290"/>
            <ac:spMk id="27" creationId="{12A1F487-A1B5-4B5E-8454-CA11059D5E32}"/>
          </ac:spMkLst>
        </pc:spChg>
      </pc:sldChg>
      <pc:sldChg chg="addSp modSp modAnim">
        <pc:chgData name="Alex Chen" userId="b36cade2-4594-42f4-8605-6d77be8460fe" providerId="ADAL" clId="{718C0CCE-636B-4D52-8959-A3B52925B0D6}" dt="2018-02-24T05:43:37.751" v="72" actId="1076"/>
        <pc:sldMkLst>
          <pc:docMk/>
          <pc:sldMk cId="2363237092" sldId="291"/>
        </pc:sldMkLst>
        <pc:spChg chg="add mod">
          <ac:chgData name="Alex Chen" userId="b36cade2-4594-42f4-8605-6d77be8460fe" providerId="ADAL" clId="{718C0CCE-636B-4D52-8959-A3B52925B0D6}" dt="2018-02-24T05:43:37.751" v="72" actId="1076"/>
          <ac:spMkLst>
            <pc:docMk/>
            <pc:sldMk cId="2363237092" sldId="291"/>
            <ac:spMk id="2" creationId="{51045A03-A509-4890-BE73-281F4DC593A9}"/>
          </ac:spMkLst>
        </pc:spChg>
      </pc:sldChg>
      <pc:sldChg chg="addSp modSp modAnim">
        <pc:chgData name="Alex Chen" userId="b36cade2-4594-42f4-8605-6d77be8460fe" providerId="ADAL" clId="{718C0CCE-636B-4D52-8959-A3B52925B0D6}" dt="2018-03-08T06:55:52.220" v="234" actId="1076"/>
        <pc:sldMkLst>
          <pc:docMk/>
          <pc:sldMk cId="4293017638" sldId="292"/>
        </pc:sldMkLst>
        <pc:spChg chg="add mod">
          <ac:chgData name="Alex Chen" userId="b36cade2-4594-42f4-8605-6d77be8460fe" providerId="ADAL" clId="{718C0CCE-636B-4D52-8959-A3B52925B0D6}" dt="2018-02-24T05:44:19.777" v="89" actId="1035"/>
          <ac:spMkLst>
            <pc:docMk/>
            <pc:sldMk cId="4293017638" sldId="292"/>
            <ac:spMk id="2" creationId="{B3C39156-B361-487C-BFDE-DD145F8AE063}"/>
          </ac:spMkLst>
        </pc:spChg>
        <pc:spChg chg="add mod">
          <ac:chgData name="Alex Chen" userId="b36cade2-4594-42f4-8605-6d77be8460fe" providerId="ADAL" clId="{718C0CCE-636B-4D52-8959-A3B52925B0D6}" dt="2018-02-24T05:44:16.202" v="87" actId="1036"/>
          <ac:spMkLst>
            <pc:docMk/>
            <pc:sldMk cId="4293017638" sldId="292"/>
            <ac:spMk id="3" creationId="{576AA425-CD5E-4B1F-9C5A-413785C0B80B}"/>
          </ac:spMkLst>
        </pc:spChg>
        <pc:spChg chg="add mod">
          <ac:chgData name="Alex Chen" userId="b36cade2-4594-42f4-8605-6d77be8460fe" providerId="ADAL" clId="{718C0CCE-636B-4D52-8959-A3B52925B0D6}" dt="2018-02-24T05:44:18.002" v="88" actId="1036"/>
          <ac:spMkLst>
            <pc:docMk/>
            <pc:sldMk cId="4293017638" sldId="292"/>
            <ac:spMk id="4" creationId="{233662FE-1472-4CFF-A559-F9CB690DDC3E}"/>
          </ac:spMkLst>
        </pc:spChg>
        <pc:spChg chg="add mod">
          <ac:chgData name="Alex Chen" userId="b36cade2-4594-42f4-8605-6d77be8460fe" providerId="ADAL" clId="{718C0CCE-636B-4D52-8959-A3B52925B0D6}" dt="2018-02-24T05:44:08.316" v="82" actId="1076"/>
          <ac:spMkLst>
            <pc:docMk/>
            <pc:sldMk cId="4293017638" sldId="292"/>
            <ac:spMk id="5" creationId="{86A8BCB8-6114-45EE-A414-B37900A35F58}"/>
          </ac:spMkLst>
        </pc:spChg>
        <pc:spChg chg="add mod">
          <ac:chgData name="Alex Chen" userId="b36cade2-4594-42f4-8605-6d77be8460fe" providerId="ADAL" clId="{718C0CCE-636B-4D52-8959-A3B52925B0D6}" dt="2018-02-24T05:44:11.058" v="84" actId="1076"/>
          <ac:spMkLst>
            <pc:docMk/>
            <pc:sldMk cId="4293017638" sldId="292"/>
            <ac:spMk id="6" creationId="{5EB1A6AF-2CCB-45C6-A7AA-9A643FAD6213}"/>
          </ac:spMkLst>
        </pc:spChg>
        <pc:spChg chg="add mod">
          <ac:chgData name="Alex Chen" userId="b36cade2-4594-42f4-8605-6d77be8460fe" providerId="ADAL" clId="{718C0CCE-636B-4D52-8959-A3B52925B0D6}" dt="2018-03-08T06:55:52.220" v="234" actId="1076"/>
          <ac:spMkLst>
            <pc:docMk/>
            <pc:sldMk cId="4293017638" sldId="292"/>
            <ac:spMk id="7" creationId="{FA1DA6F6-A6F3-4206-A1A6-29A7D0E4344A}"/>
          </ac:spMkLst>
        </pc:spChg>
      </pc:sldChg>
      <pc:sldChg chg="addSp delSp modSp modAnim">
        <pc:chgData name="Alex Chen" userId="b36cade2-4594-42f4-8605-6d77be8460fe" providerId="ADAL" clId="{718C0CCE-636B-4D52-8959-A3B52925B0D6}" dt="2018-03-08T06:55:57.678" v="236" actId="1076"/>
        <pc:sldMkLst>
          <pc:docMk/>
          <pc:sldMk cId="1530902432" sldId="293"/>
        </pc:sldMkLst>
        <pc:spChg chg="add mod">
          <ac:chgData name="Alex Chen" userId="b36cade2-4594-42f4-8605-6d77be8460fe" providerId="ADAL" clId="{718C0CCE-636B-4D52-8959-A3B52925B0D6}" dt="2018-03-08T06:55:57.678" v="236" actId="1076"/>
          <ac:spMkLst>
            <pc:docMk/>
            <pc:sldMk cId="1530902432" sldId="293"/>
            <ac:spMk id="2" creationId="{9E9BBD2E-E442-42B4-B6A7-EDA3736CC81A}"/>
          </ac:spMkLst>
        </pc:spChg>
        <pc:spChg chg="add del mod">
          <ac:chgData name="Alex Chen" userId="b36cade2-4594-42f4-8605-6d77be8460fe" providerId="ADAL" clId="{718C0CCE-636B-4D52-8959-A3B52925B0D6}" dt="2018-02-24T05:44:31.100" v="93" actId="1076"/>
          <ac:spMkLst>
            <pc:docMk/>
            <pc:sldMk cId="1530902432" sldId="293"/>
            <ac:spMk id="2" creationId="{9F655DBD-29E6-4259-A4B8-2DD51DAF4083}"/>
          </ac:spMkLst>
        </pc:spChg>
      </pc:sldChg>
      <pc:sldChg chg="addSp modSp modAnim">
        <pc:chgData name="Alex Chen" userId="b36cade2-4594-42f4-8605-6d77be8460fe" providerId="ADAL" clId="{718C0CCE-636B-4D52-8959-A3B52925B0D6}" dt="2018-02-28T08:32:42.656" v="202" actId="1036"/>
        <pc:sldMkLst>
          <pc:docMk/>
          <pc:sldMk cId="4084364166" sldId="294"/>
        </pc:sldMkLst>
        <pc:spChg chg="add mod">
          <ac:chgData name="Alex Chen" userId="b36cade2-4594-42f4-8605-6d77be8460fe" providerId="ADAL" clId="{718C0CCE-636B-4D52-8959-A3B52925B0D6}" dt="2018-02-28T08:32:42.656" v="202" actId="1036"/>
          <ac:spMkLst>
            <pc:docMk/>
            <pc:sldMk cId="4084364166" sldId="294"/>
            <ac:spMk id="2" creationId="{9BABBAC0-637D-4A29-B8F1-622EEA912323}"/>
          </ac:spMkLst>
        </pc:spChg>
      </pc:sldChg>
      <pc:sldChg chg="addSp modSp modAnim">
        <pc:chgData name="Alex Chen" userId="b36cade2-4594-42f4-8605-6d77be8460fe" providerId="ADAL" clId="{718C0CCE-636B-4D52-8959-A3B52925B0D6}" dt="2018-02-28T08:33:29.493" v="209" actId="1076"/>
        <pc:sldMkLst>
          <pc:docMk/>
          <pc:sldMk cId="484491319" sldId="295"/>
        </pc:sldMkLst>
        <pc:spChg chg="add mod">
          <ac:chgData name="Alex Chen" userId="b36cade2-4594-42f4-8605-6d77be8460fe" providerId="ADAL" clId="{718C0CCE-636B-4D52-8959-A3B52925B0D6}" dt="2018-02-28T08:33:29.493" v="209" actId="1076"/>
          <ac:spMkLst>
            <pc:docMk/>
            <pc:sldMk cId="484491319" sldId="295"/>
            <ac:spMk id="2" creationId="{B93FAC30-B91D-4339-88B4-3393AEEE1515}"/>
          </ac:spMkLst>
        </pc:spChg>
      </pc:sldChg>
      <pc:sldChg chg="addSp modSp modAnim">
        <pc:chgData name="Alex Chen" userId="b36cade2-4594-42f4-8605-6d77be8460fe" providerId="ADAL" clId="{718C0CCE-636B-4D52-8959-A3B52925B0D6}" dt="2018-02-28T08:33:19.860" v="207" actId="1076"/>
        <pc:sldMkLst>
          <pc:docMk/>
          <pc:sldMk cId="1535640554" sldId="296"/>
        </pc:sldMkLst>
        <pc:spChg chg="add mod">
          <ac:chgData name="Alex Chen" userId="b36cade2-4594-42f4-8605-6d77be8460fe" providerId="ADAL" clId="{718C0CCE-636B-4D52-8959-A3B52925B0D6}" dt="2018-02-28T08:33:19.860" v="207" actId="1076"/>
          <ac:spMkLst>
            <pc:docMk/>
            <pc:sldMk cId="1535640554" sldId="296"/>
            <ac:spMk id="2" creationId="{D7101594-05BC-4E4A-88A0-8E55A1D900B1}"/>
          </ac:spMkLst>
        </pc:spChg>
      </pc:sldChg>
      <pc:sldChg chg="addSp modSp modAnim">
        <pc:chgData name="Alex Chen" userId="b36cade2-4594-42f4-8605-6d77be8460fe" providerId="ADAL" clId="{718C0CCE-636B-4D52-8959-A3B52925B0D6}" dt="2018-02-28T08:33:11.091" v="205" actId="1035"/>
        <pc:sldMkLst>
          <pc:docMk/>
          <pc:sldMk cId="664859855" sldId="297"/>
        </pc:sldMkLst>
        <pc:spChg chg="add mod">
          <ac:chgData name="Alex Chen" userId="b36cade2-4594-42f4-8605-6d77be8460fe" providerId="ADAL" clId="{718C0CCE-636B-4D52-8959-A3B52925B0D6}" dt="2018-02-28T08:33:11.091" v="205" actId="1035"/>
          <ac:spMkLst>
            <pc:docMk/>
            <pc:sldMk cId="664859855" sldId="297"/>
            <ac:spMk id="2" creationId="{DEC25D25-3BED-4048-8F13-970AFEEA79B6}"/>
          </ac:spMkLst>
        </pc:spChg>
      </pc:sldChg>
      <pc:sldChg chg="addSp modSp modAnim">
        <pc:chgData name="Alex Chen" userId="b36cade2-4594-42f4-8605-6d77be8460fe" providerId="ADAL" clId="{718C0CCE-636B-4D52-8959-A3B52925B0D6}" dt="2018-02-28T08:33:34.249" v="211" actId="1076"/>
        <pc:sldMkLst>
          <pc:docMk/>
          <pc:sldMk cId="1007554848" sldId="299"/>
        </pc:sldMkLst>
        <pc:spChg chg="add mod">
          <ac:chgData name="Alex Chen" userId="b36cade2-4594-42f4-8605-6d77be8460fe" providerId="ADAL" clId="{718C0CCE-636B-4D52-8959-A3B52925B0D6}" dt="2018-02-28T08:33:34.249" v="211" actId="1076"/>
          <ac:spMkLst>
            <pc:docMk/>
            <pc:sldMk cId="1007554848" sldId="299"/>
            <ac:spMk id="2" creationId="{A1A80E6C-E161-4AD2-9CDF-19270F59F321}"/>
          </ac:spMkLst>
        </pc:spChg>
      </pc:sldChg>
      <pc:sldChg chg="addSp modSp modAnim">
        <pc:chgData name="Alex Chen" userId="b36cade2-4594-42f4-8605-6d77be8460fe" providerId="ADAL" clId="{718C0CCE-636B-4D52-8959-A3B52925B0D6}" dt="2018-02-28T08:33:54.375" v="220" actId="1035"/>
        <pc:sldMkLst>
          <pc:docMk/>
          <pc:sldMk cId="1438256311" sldId="300"/>
        </pc:sldMkLst>
        <pc:spChg chg="add mod">
          <ac:chgData name="Alex Chen" userId="b36cade2-4594-42f4-8605-6d77be8460fe" providerId="ADAL" clId="{718C0CCE-636B-4D52-8959-A3B52925B0D6}" dt="2018-02-28T08:33:54.375" v="220" actId="1035"/>
          <ac:spMkLst>
            <pc:docMk/>
            <pc:sldMk cId="1438256311" sldId="300"/>
            <ac:spMk id="2" creationId="{9C11F509-E56A-4BFF-B0D3-2B805DCA1C33}"/>
          </ac:spMkLst>
        </pc:spChg>
      </pc:sldChg>
      <pc:sldChg chg="addSp modSp modAnim">
        <pc:chgData name="Alex Chen" userId="b36cade2-4594-42f4-8605-6d77be8460fe" providerId="ADAL" clId="{718C0CCE-636B-4D52-8959-A3B52925B0D6}" dt="2018-02-28T08:33:43.744" v="216" actId="1035"/>
        <pc:sldMkLst>
          <pc:docMk/>
          <pc:sldMk cId="511376216" sldId="301"/>
        </pc:sldMkLst>
        <pc:spChg chg="add mod">
          <ac:chgData name="Alex Chen" userId="b36cade2-4594-42f4-8605-6d77be8460fe" providerId="ADAL" clId="{718C0CCE-636B-4D52-8959-A3B52925B0D6}" dt="2018-02-28T08:33:43.744" v="216" actId="1035"/>
          <ac:spMkLst>
            <pc:docMk/>
            <pc:sldMk cId="511376216" sldId="301"/>
            <ac:spMk id="2" creationId="{525C84A1-ED9C-4D9B-ACDF-4E9FD34F9730}"/>
          </ac:spMkLst>
        </pc:spChg>
      </pc:sldChg>
      <pc:sldChg chg="addSp modSp modAnim">
        <pc:chgData name="Alex Chen" userId="b36cade2-4594-42f4-8605-6d77be8460fe" providerId="ADAL" clId="{718C0CCE-636B-4D52-8959-A3B52925B0D6}" dt="2018-02-28T08:34:01.272" v="222" actId="1076"/>
        <pc:sldMkLst>
          <pc:docMk/>
          <pc:sldMk cId="3752332217" sldId="302"/>
        </pc:sldMkLst>
        <pc:spChg chg="add mod">
          <ac:chgData name="Alex Chen" userId="b36cade2-4594-42f4-8605-6d77be8460fe" providerId="ADAL" clId="{718C0CCE-636B-4D52-8959-A3B52925B0D6}" dt="2018-02-28T08:34:01.272" v="222" actId="1076"/>
          <ac:spMkLst>
            <pc:docMk/>
            <pc:sldMk cId="3752332217" sldId="302"/>
            <ac:spMk id="2" creationId="{00EBB656-270A-41D2-BFDD-E48DB497D0C1}"/>
          </ac:spMkLst>
        </pc:spChg>
      </pc:sldChg>
      <pc:sldChg chg="addSp modSp modAnim">
        <pc:chgData name="Alex Chen" userId="b36cade2-4594-42f4-8605-6d77be8460fe" providerId="ADAL" clId="{718C0CCE-636B-4D52-8959-A3B52925B0D6}" dt="2018-02-28T08:34:10.260" v="224" actId="1076"/>
        <pc:sldMkLst>
          <pc:docMk/>
          <pc:sldMk cId="1113363890" sldId="303"/>
        </pc:sldMkLst>
        <pc:spChg chg="add mod">
          <ac:chgData name="Alex Chen" userId="b36cade2-4594-42f4-8605-6d77be8460fe" providerId="ADAL" clId="{718C0CCE-636B-4D52-8959-A3B52925B0D6}" dt="2018-02-28T08:34:10.260" v="224" actId="1076"/>
          <ac:spMkLst>
            <pc:docMk/>
            <pc:sldMk cId="1113363890" sldId="303"/>
            <ac:spMk id="2" creationId="{22E99FAF-7AFB-433E-B3B1-B4EE551BC7A3}"/>
          </ac:spMkLst>
        </pc:spChg>
      </pc:sldChg>
      <pc:sldChg chg="addSp modSp modAnim">
        <pc:chgData name="Alex Chen" userId="b36cade2-4594-42f4-8605-6d77be8460fe" providerId="ADAL" clId="{718C0CCE-636B-4D52-8959-A3B52925B0D6}" dt="2018-02-28T08:34:15.569" v="226" actId="1076"/>
        <pc:sldMkLst>
          <pc:docMk/>
          <pc:sldMk cId="589907366" sldId="304"/>
        </pc:sldMkLst>
        <pc:spChg chg="add mod">
          <ac:chgData name="Alex Chen" userId="b36cade2-4594-42f4-8605-6d77be8460fe" providerId="ADAL" clId="{718C0CCE-636B-4D52-8959-A3B52925B0D6}" dt="2018-02-28T08:34:15.569" v="226" actId="1076"/>
          <ac:spMkLst>
            <pc:docMk/>
            <pc:sldMk cId="589907366" sldId="304"/>
            <ac:spMk id="2" creationId="{35DB8797-D9AE-4FB1-9C31-B536076E8AA9}"/>
          </ac:spMkLst>
        </pc:spChg>
      </pc:sldChg>
      <pc:sldChg chg="addSp modSp modAnim">
        <pc:chgData name="Alex Chen" userId="b36cade2-4594-42f4-8605-6d77be8460fe" providerId="ADAL" clId="{718C0CCE-636B-4D52-8959-A3B52925B0D6}" dt="2018-03-07T08:59:32.573" v="228" actId="1076"/>
        <pc:sldMkLst>
          <pc:docMk/>
          <pc:sldMk cId="4032944829" sldId="306"/>
        </pc:sldMkLst>
        <pc:spChg chg="add mod">
          <ac:chgData name="Alex Chen" userId="b36cade2-4594-42f4-8605-6d77be8460fe" providerId="ADAL" clId="{718C0CCE-636B-4D52-8959-A3B52925B0D6}" dt="2018-03-07T08:59:32.573" v="228" actId="1076"/>
          <ac:spMkLst>
            <pc:docMk/>
            <pc:sldMk cId="4032944829" sldId="306"/>
            <ac:spMk id="2" creationId="{754DE303-1B09-4EA2-8B72-E093ECAA2E28}"/>
          </ac:spMkLst>
        </pc:spChg>
      </pc:sldChg>
      <pc:sldChg chg="addSp modSp modAnim">
        <pc:chgData name="Alex Chen" userId="b36cade2-4594-42f4-8605-6d77be8460fe" providerId="ADAL" clId="{718C0CCE-636B-4D52-8959-A3B52925B0D6}" dt="2018-03-07T08:59:40.920" v="230" actId="1076"/>
        <pc:sldMkLst>
          <pc:docMk/>
          <pc:sldMk cId="3009660039" sldId="307"/>
        </pc:sldMkLst>
        <pc:spChg chg="add mod">
          <ac:chgData name="Alex Chen" userId="b36cade2-4594-42f4-8605-6d77be8460fe" providerId="ADAL" clId="{718C0CCE-636B-4D52-8959-A3B52925B0D6}" dt="2018-03-07T08:59:40.920" v="230" actId="1076"/>
          <ac:spMkLst>
            <pc:docMk/>
            <pc:sldMk cId="3009660039" sldId="307"/>
            <ac:spMk id="2" creationId="{1BB7555E-7361-43FB-8AF9-0588DFFCF486}"/>
          </ac:spMkLst>
        </pc:spChg>
      </pc:sldChg>
      <pc:sldChg chg="addSp modSp modAnim">
        <pc:chgData name="Alex Chen" userId="b36cade2-4594-42f4-8605-6d77be8460fe" providerId="ADAL" clId="{718C0CCE-636B-4D52-8959-A3B52925B0D6}" dt="2018-03-07T09:02:24.728" v="232" actId="1076"/>
        <pc:sldMkLst>
          <pc:docMk/>
          <pc:sldMk cId="3384400451" sldId="308"/>
        </pc:sldMkLst>
        <pc:spChg chg="add mod">
          <ac:chgData name="Alex Chen" userId="b36cade2-4594-42f4-8605-6d77be8460fe" providerId="ADAL" clId="{718C0CCE-636B-4D52-8959-A3B52925B0D6}" dt="2018-03-07T09:02:24.728" v="232" actId="1076"/>
          <ac:spMkLst>
            <pc:docMk/>
            <pc:sldMk cId="3384400451" sldId="308"/>
            <ac:spMk id="2" creationId="{BF1726E6-F78C-4CFB-824E-724984A1850A}"/>
          </ac:spMkLst>
        </pc:spChg>
      </pc:sldChg>
      <pc:sldChg chg="addSp modSp modAnim">
        <pc:chgData name="Alex Chen" userId="b36cade2-4594-42f4-8605-6d77be8460fe" providerId="ADAL" clId="{718C0CCE-636B-4D52-8959-A3B52925B0D6}" dt="2018-03-08T06:56:04.637" v="238" actId="1076"/>
        <pc:sldMkLst>
          <pc:docMk/>
          <pc:sldMk cId="245033950" sldId="310"/>
        </pc:sldMkLst>
        <pc:spChg chg="add mod">
          <ac:chgData name="Alex Chen" userId="b36cade2-4594-42f4-8605-6d77be8460fe" providerId="ADAL" clId="{718C0CCE-636B-4D52-8959-A3B52925B0D6}" dt="2018-03-08T06:56:04.637" v="238" actId="1076"/>
          <ac:spMkLst>
            <pc:docMk/>
            <pc:sldMk cId="245033950" sldId="310"/>
            <ac:spMk id="2" creationId="{828CADAD-9812-4423-9F89-D01B1B03A2FA}"/>
          </ac:spMkLst>
        </pc:spChg>
      </pc:sldChg>
    </pc:docChg>
  </pc:docChgLst>
  <pc:docChgLst>
    <pc:chgData name="Hubert Sui" userId="ca9c57e3-3587-4dc3-9efc-c67a46ab6f29" providerId="ADAL" clId="{33759B13-09A9-414B-B432-F84A92C88E0F}"/>
    <pc:docChg chg="custSel addSld delSld modSld sldOrd modSection">
      <pc:chgData name="Hubert Sui" userId="ca9c57e3-3587-4dc3-9efc-c67a46ab6f29" providerId="ADAL" clId="{33759B13-09A9-414B-B432-F84A92C88E0F}" dt="2018-03-08T04:43:50.179" v="352"/>
      <pc:docMkLst>
        <pc:docMk/>
      </pc:docMkLst>
      <pc:sldChg chg="delSp setBg">
        <pc:chgData name="Hubert Sui" userId="ca9c57e3-3587-4dc3-9efc-c67a46ab6f29" providerId="ADAL" clId="{33759B13-09A9-414B-B432-F84A92C88E0F}" dt="2018-02-24T04:30:05.724" v="193"/>
        <pc:sldMkLst>
          <pc:docMk/>
          <pc:sldMk cId="109857222" sldId="256"/>
        </pc:sldMkLst>
        <pc:spChg chg="del">
          <ac:chgData name="Hubert Sui" userId="ca9c57e3-3587-4dc3-9efc-c67a46ab6f29" providerId="ADAL" clId="{33759B13-09A9-414B-B432-F84A92C88E0F}" dt="2018-02-23T08:21:01.774" v="0" actId="478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Hubert Sui" userId="ca9c57e3-3587-4dc3-9efc-c67a46ab6f29" providerId="ADAL" clId="{33759B13-09A9-414B-B432-F84A92C88E0F}" dt="2018-02-23T08:21:02.777" v="1" actId="478"/>
          <ac:spMkLst>
            <pc:docMk/>
            <pc:sldMk cId="109857222" sldId="256"/>
            <ac:spMk id="3" creationId="{00000000-0000-0000-0000-000000000000}"/>
          </ac:spMkLst>
        </pc:spChg>
      </pc:sldChg>
      <pc:sldChg chg="delSp add ord setBg">
        <pc:chgData name="Hubert Sui" userId="ca9c57e3-3587-4dc3-9efc-c67a46ab6f29" providerId="ADAL" clId="{33759B13-09A9-414B-B432-F84A92C88E0F}" dt="2018-02-27T02:12:31.509" v="271"/>
        <pc:sldMkLst>
          <pc:docMk/>
          <pc:sldMk cId="10073895" sldId="257"/>
        </pc:sldMkLst>
        <pc:spChg chg="del">
          <ac:chgData name="Hubert Sui" userId="ca9c57e3-3587-4dc3-9efc-c67a46ab6f29" providerId="ADAL" clId="{33759B13-09A9-414B-B432-F84A92C88E0F}" dt="2018-02-23T08:21:48.762" v="3" actId="478"/>
          <ac:spMkLst>
            <pc:docMk/>
            <pc:sldMk cId="10073895" sldId="257"/>
            <ac:spMk id="2" creationId="{9E299D97-3F0C-468C-8DCA-3FE793A64794}"/>
          </ac:spMkLst>
        </pc:spChg>
        <pc:spChg chg="del">
          <ac:chgData name="Hubert Sui" userId="ca9c57e3-3587-4dc3-9efc-c67a46ab6f29" providerId="ADAL" clId="{33759B13-09A9-414B-B432-F84A92C88E0F}" dt="2018-02-23T08:21:50.093" v="4" actId="478"/>
          <ac:spMkLst>
            <pc:docMk/>
            <pc:sldMk cId="10073895" sldId="257"/>
            <ac:spMk id="3" creationId="{4BB32C86-C7FC-4231-962A-79C70F90C856}"/>
          </ac:spMkLst>
        </pc:spChg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717154956" sldId="258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2801661928" sldId="259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3305891265" sldId="260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1548084554" sldId="261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695730557" sldId="262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572084661" sldId="263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3224553376" sldId="264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3517857108" sldId="265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1367020054" sldId="266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3937256272" sldId="267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444015362" sldId="268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2524897814" sldId="269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1855752398" sldId="270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1552762552" sldId="271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1185630267" sldId="272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1336925264" sldId="273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1309479424" sldId="274"/>
        </pc:sldMkLst>
      </pc:sldChg>
      <pc:sldChg chg="add ord setBg">
        <pc:chgData name="Hubert Sui" userId="ca9c57e3-3587-4dc3-9efc-c67a46ab6f29" providerId="ADAL" clId="{33759B13-09A9-414B-B432-F84A92C88E0F}" dt="2018-02-27T02:12:31.509" v="271"/>
        <pc:sldMkLst>
          <pc:docMk/>
          <pc:sldMk cId="1185966372" sldId="275"/>
        </pc:sldMkLst>
      </pc:sldChg>
      <pc:sldChg chg="add del ord setBg">
        <pc:chgData name="Hubert Sui" userId="ca9c57e3-3587-4dc3-9efc-c67a46ab6f29" providerId="ADAL" clId="{33759B13-09A9-414B-B432-F84A92C88E0F}" dt="2018-02-27T02:12:31.509" v="271"/>
        <pc:sldMkLst>
          <pc:docMk/>
          <pc:sldMk cId="660863576" sldId="276"/>
        </pc:sldMkLst>
      </pc:sldChg>
      <pc:sldChg chg="delSp add setBg">
        <pc:chgData name="Hubert Sui" userId="ca9c57e3-3587-4dc3-9efc-c67a46ab6f29" providerId="ADAL" clId="{33759B13-09A9-414B-B432-F84A92C88E0F}" dt="2018-02-24T04:30:12.601" v="195"/>
        <pc:sldMkLst>
          <pc:docMk/>
          <pc:sldMk cId="367089518" sldId="277"/>
        </pc:sldMkLst>
        <pc:spChg chg="del">
          <ac:chgData name="Hubert Sui" userId="ca9c57e3-3587-4dc3-9efc-c67a46ab6f29" providerId="ADAL" clId="{33759B13-09A9-414B-B432-F84A92C88E0F}" dt="2018-02-23T08:26:56.679" v="120" actId="478"/>
          <ac:spMkLst>
            <pc:docMk/>
            <pc:sldMk cId="367089518" sldId="277"/>
            <ac:spMk id="2" creationId="{DE9EA55B-CBF7-41F6-92E4-34AD0A52C081}"/>
          </ac:spMkLst>
        </pc:spChg>
        <pc:spChg chg="del">
          <ac:chgData name="Hubert Sui" userId="ca9c57e3-3587-4dc3-9efc-c67a46ab6f29" providerId="ADAL" clId="{33759B13-09A9-414B-B432-F84A92C88E0F}" dt="2018-02-23T08:26:56.679" v="120" actId="478"/>
          <ac:spMkLst>
            <pc:docMk/>
            <pc:sldMk cId="367089518" sldId="277"/>
            <ac:spMk id="3" creationId="{B1B23095-8584-41C2-92AF-FC6C93E20BEB}"/>
          </ac:spMkLst>
        </pc:spChg>
      </pc:sldChg>
      <pc:sldChg chg="add setBg">
        <pc:chgData name="Hubert Sui" userId="ca9c57e3-3587-4dc3-9efc-c67a46ab6f29" providerId="ADAL" clId="{33759B13-09A9-414B-B432-F84A92C88E0F}" dt="2018-02-24T04:30:17.120" v="197"/>
        <pc:sldMkLst>
          <pc:docMk/>
          <pc:sldMk cId="274984129" sldId="278"/>
        </pc:sldMkLst>
      </pc:sldChg>
      <pc:sldChg chg="add setBg">
        <pc:chgData name="Hubert Sui" userId="ca9c57e3-3587-4dc3-9efc-c67a46ab6f29" providerId="ADAL" clId="{33759B13-09A9-414B-B432-F84A92C88E0F}" dt="2018-02-24T04:30:23.502" v="199"/>
        <pc:sldMkLst>
          <pc:docMk/>
          <pc:sldMk cId="95136285" sldId="279"/>
        </pc:sldMkLst>
      </pc:sldChg>
      <pc:sldChg chg="add setBg">
        <pc:chgData name="Hubert Sui" userId="ca9c57e3-3587-4dc3-9efc-c67a46ab6f29" providerId="ADAL" clId="{33759B13-09A9-414B-B432-F84A92C88E0F}" dt="2018-02-24T04:30:31.112" v="201"/>
        <pc:sldMkLst>
          <pc:docMk/>
          <pc:sldMk cId="2250224597" sldId="280"/>
        </pc:sldMkLst>
      </pc:sldChg>
      <pc:sldChg chg="add setBg">
        <pc:chgData name="Hubert Sui" userId="ca9c57e3-3587-4dc3-9efc-c67a46ab6f29" providerId="ADAL" clId="{33759B13-09A9-414B-B432-F84A92C88E0F}" dt="2018-02-24T04:30:38.094" v="203"/>
        <pc:sldMkLst>
          <pc:docMk/>
          <pc:sldMk cId="2649512225" sldId="281"/>
        </pc:sldMkLst>
      </pc:sldChg>
      <pc:sldChg chg="add setBg">
        <pc:chgData name="Hubert Sui" userId="ca9c57e3-3587-4dc3-9efc-c67a46ab6f29" providerId="ADAL" clId="{33759B13-09A9-414B-B432-F84A92C88E0F}" dt="2018-02-24T04:30:43.992" v="205"/>
        <pc:sldMkLst>
          <pc:docMk/>
          <pc:sldMk cId="2769407471" sldId="282"/>
        </pc:sldMkLst>
      </pc:sldChg>
      <pc:sldChg chg="add setBg">
        <pc:chgData name="Hubert Sui" userId="ca9c57e3-3587-4dc3-9efc-c67a46ab6f29" providerId="ADAL" clId="{33759B13-09A9-414B-B432-F84A92C88E0F}" dt="2018-02-24T04:30:56.986" v="209"/>
        <pc:sldMkLst>
          <pc:docMk/>
          <pc:sldMk cId="2354674142" sldId="283"/>
        </pc:sldMkLst>
      </pc:sldChg>
      <pc:sldChg chg="add setBg">
        <pc:chgData name="Hubert Sui" userId="ca9c57e3-3587-4dc3-9efc-c67a46ab6f29" providerId="ADAL" clId="{33759B13-09A9-414B-B432-F84A92C88E0F}" dt="2018-02-24T04:31:02.635" v="211"/>
        <pc:sldMkLst>
          <pc:docMk/>
          <pc:sldMk cId="1535734524" sldId="284"/>
        </pc:sldMkLst>
      </pc:sldChg>
      <pc:sldChg chg="add setBg">
        <pc:chgData name="Hubert Sui" userId="ca9c57e3-3587-4dc3-9efc-c67a46ab6f29" providerId="ADAL" clId="{33759B13-09A9-414B-B432-F84A92C88E0F}" dt="2018-02-24T04:31:20.962" v="213"/>
        <pc:sldMkLst>
          <pc:docMk/>
          <pc:sldMk cId="2931171124" sldId="285"/>
        </pc:sldMkLst>
      </pc:sldChg>
      <pc:sldChg chg="add setBg">
        <pc:chgData name="Hubert Sui" userId="ca9c57e3-3587-4dc3-9efc-c67a46ab6f29" providerId="ADAL" clId="{33759B13-09A9-414B-B432-F84A92C88E0F}" dt="2018-02-24T04:31:28.685" v="215"/>
        <pc:sldMkLst>
          <pc:docMk/>
          <pc:sldMk cId="3286871881" sldId="286"/>
        </pc:sldMkLst>
      </pc:sldChg>
      <pc:sldChg chg="add setBg">
        <pc:chgData name="Hubert Sui" userId="ca9c57e3-3587-4dc3-9efc-c67a46ab6f29" providerId="ADAL" clId="{33759B13-09A9-414B-B432-F84A92C88E0F}" dt="2018-02-24T04:31:34.904" v="217"/>
        <pc:sldMkLst>
          <pc:docMk/>
          <pc:sldMk cId="73120752" sldId="287"/>
        </pc:sldMkLst>
      </pc:sldChg>
      <pc:sldChg chg="add setBg">
        <pc:chgData name="Hubert Sui" userId="ca9c57e3-3587-4dc3-9efc-c67a46ab6f29" providerId="ADAL" clId="{33759B13-09A9-414B-B432-F84A92C88E0F}" dt="2018-02-24T04:31:41.147" v="219"/>
        <pc:sldMkLst>
          <pc:docMk/>
          <pc:sldMk cId="1532490131" sldId="288"/>
        </pc:sldMkLst>
      </pc:sldChg>
      <pc:sldChg chg="add setBg">
        <pc:chgData name="Hubert Sui" userId="ca9c57e3-3587-4dc3-9efc-c67a46ab6f29" providerId="ADAL" clId="{33759B13-09A9-414B-B432-F84A92C88E0F}" dt="2018-02-24T04:31:47.832" v="221"/>
        <pc:sldMkLst>
          <pc:docMk/>
          <pc:sldMk cId="1764827368" sldId="289"/>
        </pc:sldMkLst>
      </pc:sldChg>
      <pc:sldChg chg="add setBg">
        <pc:chgData name="Hubert Sui" userId="ca9c57e3-3587-4dc3-9efc-c67a46ab6f29" providerId="ADAL" clId="{33759B13-09A9-414B-B432-F84A92C88E0F}" dt="2018-02-24T04:31:56.710" v="223"/>
        <pc:sldMkLst>
          <pc:docMk/>
          <pc:sldMk cId="263433396" sldId="290"/>
        </pc:sldMkLst>
      </pc:sldChg>
      <pc:sldChg chg="add setBg">
        <pc:chgData name="Hubert Sui" userId="ca9c57e3-3587-4dc3-9efc-c67a46ab6f29" providerId="ADAL" clId="{33759B13-09A9-414B-B432-F84A92C88E0F}" dt="2018-02-24T04:32:04.338" v="225"/>
        <pc:sldMkLst>
          <pc:docMk/>
          <pc:sldMk cId="2363237092" sldId="291"/>
        </pc:sldMkLst>
      </pc:sldChg>
      <pc:sldChg chg="add setBg">
        <pc:chgData name="Hubert Sui" userId="ca9c57e3-3587-4dc3-9efc-c67a46ab6f29" providerId="ADAL" clId="{33759B13-09A9-414B-B432-F84A92C88E0F}" dt="2018-02-24T04:32:12.624" v="227"/>
        <pc:sldMkLst>
          <pc:docMk/>
          <pc:sldMk cId="4293017638" sldId="292"/>
        </pc:sldMkLst>
      </pc:sldChg>
      <pc:sldChg chg="add setBg">
        <pc:chgData name="Hubert Sui" userId="ca9c57e3-3587-4dc3-9efc-c67a46ab6f29" providerId="ADAL" clId="{33759B13-09A9-414B-B432-F84A92C88E0F}" dt="2018-03-08T04:43:50.179" v="352"/>
        <pc:sldMkLst>
          <pc:docMk/>
          <pc:sldMk cId="1530902432" sldId="293"/>
        </pc:sldMkLst>
      </pc:sldChg>
      <pc:sldChg chg="add setBg">
        <pc:chgData name="Hubert Sui" userId="ca9c57e3-3587-4dc3-9efc-c67a46ab6f29" providerId="ADAL" clId="{33759B13-09A9-414B-B432-F84A92C88E0F}" dt="2018-02-27T07:52:45.894" v="277"/>
        <pc:sldMkLst>
          <pc:docMk/>
          <pc:sldMk cId="4084364166" sldId="294"/>
        </pc:sldMkLst>
      </pc:sldChg>
      <pc:sldChg chg="add setBg">
        <pc:chgData name="Hubert Sui" userId="ca9c57e3-3587-4dc3-9efc-c67a46ab6f29" providerId="ADAL" clId="{33759B13-09A9-414B-B432-F84A92C88E0F}" dt="2018-02-28T02:44:47.010" v="308"/>
        <pc:sldMkLst>
          <pc:docMk/>
          <pc:sldMk cId="484491319" sldId="295"/>
        </pc:sldMkLst>
      </pc:sldChg>
      <pc:sldChg chg="add setBg">
        <pc:chgData name="Hubert Sui" userId="ca9c57e3-3587-4dc3-9efc-c67a46ab6f29" providerId="ADAL" clId="{33759B13-09A9-414B-B432-F84A92C88E0F}" dt="2018-02-28T02:44:29.853" v="304"/>
        <pc:sldMkLst>
          <pc:docMk/>
          <pc:sldMk cId="1535640554" sldId="296"/>
        </pc:sldMkLst>
      </pc:sldChg>
      <pc:sldChg chg="add setBg">
        <pc:chgData name="Hubert Sui" userId="ca9c57e3-3587-4dc3-9efc-c67a46ab6f29" providerId="ADAL" clId="{33759B13-09A9-414B-B432-F84A92C88E0F}" dt="2018-02-28T02:44:21.670" v="302"/>
        <pc:sldMkLst>
          <pc:docMk/>
          <pc:sldMk cId="664859855" sldId="297"/>
        </pc:sldMkLst>
      </pc:sldChg>
      <pc:sldChg chg="modSp add ord">
        <pc:chgData name="Hubert Sui" userId="ca9c57e3-3587-4dc3-9efc-c67a46ab6f29" providerId="ADAL" clId="{33759B13-09A9-414B-B432-F84A92C88E0F}" dt="2018-02-27T07:53:11.024" v="280" actId="1076"/>
        <pc:sldMkLst>
          <pc:docMk/>
          <pc:sldMk cId="4293273295" sldId="298"/>
        </pc:sldMkLst>
        <pc:spChg chg="mod">
          <ac:chgData name="Hubert Sui" userId="ca9c57e3-3587-4dc3-9efc-c67a46ab6f29" providerId="ADAL" clId="{33759B13-09A9-414B-B432-F84A92C88E0F}" dt="2018-02-27T07:53:11.024" v="280" actId="1076"/>
          <ac:spMkLst>
            <pc:docMk/>
            <pc:sldMk cId="4293273295" sldId="298"/>
            <ac:spMk id="2" creationId="{51045A03-A509-4890-BE73-281F4DC593A9}"/>
          </ac:spMkLst>
        </pc:spChg>
      </pc:sldChg>
      <pc:sldChg chg="add setBg">
        <pc:chgData name="Hubert Sui" userId="ca9c57e3-3587-4dc3-9efc-c67a46ab6f29" providerId="ADAL" clId="{33759B13-09A9-414B-B432-F84A92C88E0F}" dt="2018-02-28T02:44:51.788" v="310"/>
        <pc:sldMkLst>
          <pc:docMk/>
          <pc:sldMk cId="1007554848" sldId="299"/>
        </pc:sldMkLst>
      </pc:sldChg>
      <pc:sldChg chg="add setBg">
        <pc:chgData name="Hubert Sui" userId="ca9c57e3-3587-4dc3-9efc-c67a46ab6f29" providerId="ADAL" clId="{33759B13-09A9-414B-B432-F84A92C88E0F}" dt="2018-02-28T02:45:01.951" v="314"/>
        <pc:sldMkLst>
          <pc:docMk/>
          <pc:sldMk cId="1438256311" sldId="300"/>
        </pc:sldMkLst>
      </pc:sldChg>
      <pc:sldChg chg="add setBg">
        <pc:chgData name="Hubert Sui" userId="ca9c57e3-3587-4dc3-9efc-c67a46ab6f29" providerId="ADAL" clId="{33759B13-09A9-414B-B432-F84A92C88E0F}" dt="2018-02-28T02:44:56.185" v="312"/>
        <pc:sldMkLst>
          <pc:docMk/>
          <pc:sldMk cId="511376216" sldId="301"/>
        </pc:sldMkLst>
      </pc:sldChg>
      <pc:sldChg chg="add setBg">
        <pc:chgData name="Hubert Sui" userId="ca9c57e3-3587-4dc3-9efc-c67a46ab6f29" providerId="ADAL" clId="{33759B13-09A9-414B-B432-F84A92C88E0F}" dt="2018-02-28T02:45:08.037" v="316"/>
        <pc:sldMkLst>
          <pc:docMk/>
          <pc:sldMk cId="3752332217" sldId="302"/>
        </pc:sldMkLst>
      </pc:sldChg>
      <pc:sldChg chg="add setBg">
        <pc:chgData name="Hubert Sui" userId="ca9c57e3-3587-4dc3-9efc-c67a46ab6f29" providerId="ADAL" clId="{33759B13-09A9-414B-B432-F84A92C88E0F}" dt="2018-02-28T02:45:30.349" v="320"/>
        <pc:sldMkLst>
          <pc:docMk/>
          <pc:sldMk cId="1113363890" sldId="303"/>
        </pc:sldMkLst>
      </pc:sldChg>
      <pc:sldChg chg="add setBg">
        <pc:chgData name="Hubert Sui" userId="ca9c57e3-3587-4dc3-9efc-c67a46ab6f29" providerId="ADAL" clId="{33759B13-09A9-414B-B432-F84A92C88E0F}" dt="2018-02-28T02:45:37.529" v="322"/>
        <pc:sldMkLst>
          <pc:docMk/>
          <pc:sldMk cId="589907366" sldId="304"/>
        </pc:sldMkLst>
      </pc:sldChg>
      <pc:sldChg chg="add setBg">
        <pc:chgData name="Hubert Sui" userId="ca9c57e3-3587-4dc3-9efc-c67a46ab6f29" providerId="ADAL" clId="{33759B13-09A9-414B-B432-F84A92C88E0F}" dt="2018-02-28T02:45:47.616" v="325"/>
        <pc:sldMkLst>
          <pc:docMk/>
          <pc:sldMk cId="1174660736" sldId="305"/>
        </pc:sldMkLst>
      </pc:sldChg>
      <pc:sldChg chg="delSp add setBg">
        <pc:chgData name="Hubert Sui" userId="ca9c57e3-3587-4dc3-9efc-c67a46ab6f29" providerId="ADAL" clId="{33759B13-09A9-414B-B432-F84A92C88E0F}" dt="2018-03-07T04:59:44.024" v="339"/>
        <pc:sldMkLst>
          <pc:docMk/>
          <pc:sldMk cId="4032944829" sldId="306"/>
        </pc:sldMkLst>
        <pc:spChg chg="del">
          <ac:chgData name="Hubert Sui" userId="ca9c57e3-3587-4dc3-9efc-c67a46ab6f29" providerId="ADAL" clId="{33759B13-09A9-414B-B432-F84A92C88E0F}" dt="2018-03-07T04:58:00.762" v="327" actId="478"/>
          <ac:spMkLst>
            <pc:docMk/>
            <pc:sldMk cId="4032944829" sldId="306"/>
            <ac:spMk id="2" creationId="{E310B7E5-654B-47D0-B11E-FBBAA2378B53}"/>
          </ac:spMkLst>
        </pc:spChg>
        <pc:spChg chg="del">
          <ac:chgData name="Hubert Sui" userId="ca9c57e3-3587-4dc3-9efc-c67a46ab6f29" providerId="ADAL" clId="{33759B13-09A9-414B-B432-F84A92C88E0F}" dt="2018-03-07T04:58:00.762" v="327" actId="478"/>
          <ac:spMkLst>
            <pc:docMk/>
            <pc:sldMk cId="4032944829" sldId="306"/>
            <ac:spMk id="3" creationId="{3794888D-25A0-4C19-A583-E2CE9F049749}"/>
          </ac:spMkLst>
        </pc:spChg>
      </pc:sldChg>
      <pc:sldChg chg="add setBg">
        <pc:chgData name="Hubert Sui" userId="ca9c57e3-3587-4dc3-9efc-c67a46ab6f29" providerId="ADAL" clId="{33759B13-09A9-414B-B432-F84A92C88E0F}" dt="2018-03-07T08:56:30.053" v="341"/>
        <pc:sldMkLst>
          <pc:docMk/>
          <pc:sldMk cId="3009660039" sldId="307"/>
        </pc:sldMkLst>
      </pc:sldChg>
      <pc:sldChg chg="add setBg">
        <pc:chgData name="Hubert Sui" userId="ca9c57e3-3587-4dc3-9efc-c67a46ab6f29" providerId="ADAL" clId="{33759B13-09A9-414B-B432-F84A92C88E0F}" dt="2018-03-07T08:56:41.237" v="343"/>
        <pc:sldMkLst>
          <pc:docMk/>
          <pc:sldMk cId="3384400451" sldId="308"/>
        </pc:sldMkLst>
      </pc:sldChg>
      <pc:sldChg chg="add del">
        <pc:chgData name="Hubert Sui" userId="ca9c57e3-3587-4dc3-9efc-c67a46ab6f29" providerId="ADAL" clId="{33759B13-09A9-414B-B432-F84A92C88E0F}" dt="2018-03-08T03:37:15.925" v="348" actId="2696"/>
        <pc:sldMkLst>
          <pc:docMk/>
          <pc:sldMk cId="395893133" sldId="309"/>
        </pc:sldMkLst>
      </pc:sldChg>
      <pc:sldChg chg="add setBg">
        <pc:chgData name="Hubert Sui" userId="ca9c57e3-3587-4dc3-9efc-c67a46ab6f29" providerId="ADAL" clId="{33759B13-09A9-414B-B432-F84A92C88E0F}" dt="2018-03-08T03:38:29.939" v="350"/>
        <pc:sldMkLst>
          <pc:docMk/>
          <pc:sldMk cId="245033950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E1E85-E835-44BF-83C4-2E8EF6781257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F7F13-7F4B-4BCF-9CAF-D080C6B37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02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72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1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0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54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52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9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10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48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86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82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57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20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98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3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72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95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87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78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4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95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3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17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8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05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19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54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3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62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1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989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4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753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12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02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68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6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4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74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40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5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300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1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33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08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629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2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9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77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7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F7F13-7F4B-4BCF-9CAF-D080C6B376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4273AE-60EC-44F3-A2AC-4415570F91B3}"/>
              </a:ext>
            </a:extLst>
          </p:cNvPr>
          <p:cNvSpPr/>
          <p:nvPr/>
        </p:nvSpPr>
        <p:spPr>
          <a:xfrm>
            <a:off x="3157518" y="95729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2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62F349F-E228-4C03-8103-C7574013116C}"/>
              </a:ext>
            </a:extLst>
          </p:cNvPr>
          <p:cNvSpPr/>
          <p:nvPr/>
        </p:nvSpPr>
        <p:spPr>
          <a:xfrm>
            <a:off x="4139651" y="95729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96C3C4-774B-472B-93EC-F10D3A3AA425}"/>
              </a:ext>
            </a:extLst>
          </p:cNvPr>
          <p:cNvSpPr/>
          <p:nvPr/>
        </p:nvSpPr>
        <p:spPr>
          <a:xfrm>
            <a:off x="4935517" y="1177424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89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076F67-7C70-45AD-806E-8C18F61EC814}"/>
              </a:ext>
            </a:extLst>
          </p:cNvPr>
          <p:cNvSpPr/>
          <p:nvPr/>
        </p:nvSpPr>
        <p:spPr>
          <a:xfrm>
            <a:off x="4673051" y="4733424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5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76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658573-F503-4945-B798-39145058961D}"/>
              </a:ext>
            </a:extLst>
          </p:cNvPr>
          <p:cNvSpPr/>
          <p:nvPr/>
        </p:nvSpPr>
        <p:spPr>
          <a:xfrm>
            <a:off x="4063451" y="85569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A609BB6-359A-4617-9377-2C4F54E1F37E}"/>
              </a:ext>
            </a:extLst>
          </p:cNvPr>
          <p:cNvSpPr/>
          <p:nvPr/>
        </p:nvSpPr>
        <p:spPr>
          <a:xfrm>
            <a:off x="5130251" y="1067357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479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E94562D-ADFF-4F04-B70D-F1BF28D0CD8E}"/>
              </a:ext>
            </a:extLst>
          </p:cNvPr>
          <p:cNvSpPr/>
          <p:nvPr/>
        </p:nvSpPr>
        <p:spPr>
          <a:xfrm>
            <a:off x="4850851" y="5165224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96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FA98A80-F99F-41E4-8919-397536C2EC3D}"/>
              </a:ext>
            </a:extLst>
          </p:cNvPr>
          <p:cNvSpPr/>
          <p:nvPr/>
        </p:nvSpPr>
        <p:spPr>
          <a:xfrm>
            <a:off x="5054051" y="116049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5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86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4B9916-C707-4263-8294-10AD913CB415}"/>
              </a:ext>
            </a:extLst>
          </p:cNvPr>
          <p:cNvSpPr/>
          <p:nvPr/>
        </p:nvSpPr>
        <p:spPr>
          <a:xfrm>
            <a:off x="863051" y="771024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A9736B3-8EE7-4301-B291-35C5F4706DB6}"/>
              </a:ext>
            </a:extLst>
          </p:cNvPr>
          <p:cNvSpPr/>
          <p:nvPr/>
        </p:nvSpPr>
        <p:spPr>
          <a:xfrm>
            <a:off x="4529118" y="77949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8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6E5F533-770A-4AFC-94C2-356BC712EEB3}"/>
              </a:ext>
            </a:extLst>
          </p:cNvPr>
          <p:cNvSpPr/>
          <p:nvPr/>
        </p:nvSpPr>
        <p:spPr>
          <a:xfrm>
            <a:off x="863051" y="771024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224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512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292F8A-A949-43A1-B495-C3D1C9DB956C}"/>
              </a:ext>
            </a:extLst>
          </p:cNvPr>
          <p:cNvSpPr/>
          <p:nvPr/>
        </p:nvSpPr>
        <p:spPr>
          <a:xfrm>
            <a:off x="854584" y="796424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40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674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73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61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0B86010-77CC-4D27-81AB-EE3BB453D593}"/>
              </a:ext>
            </a:extLst>
          </p:cNvPr>
          <p:cNvSpPr/>
          <p:nvPr/>
        </p:nvSpPr>
        <p:spPr>
          <a:xfrm>
            <a:off x="863051" y="771024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8EA23C-D810-4D7D-A691-4EAFA4FCCC6B}"/>
              </a:ext>
            </a:extLst>
          </p:cNvPr>
          <p:cNvSpPr/>
          <p:nvPr/>
        </p:nvSpPr>
        <p:spPr>
          <a:xfrm>
            <a:off x="3394585" y="914958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87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20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92A452-014A-4292-9515-FD0E623EA615}"/>
              </a:ext>
            </a:extLst>
          </p:cNvPr>
          <p:cNvSpPr/>
          <p:nvPr/>
        </p:nvSpPr>
        <p:spPr>
          <a:xfrm>
            <a:off x="2751118" y="1397558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49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827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98B9497C-287F-46CC-956A-3DB47410DDB9}"/>
              </a:ext>
            </a:extLst>
          </p:cNvPr>
          <p:cNvSpPr/>
          <p:nvPr/>
        </p:nvSpPr>
        <p:spPr>
          <a:xfrm>
            <a:off x="3775583" y="1265075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9C3F95-F83A-4C82-AE4D-6351BF67E001}"/>
              </a:ext>
            </a:extLst>
          </p:cNvPr>
          <p:cNvSpPr/>
          <p:nvPr/>
        </p:nvSpPr>
        <p:spPr>
          <a:xfrm>
            <a:off x="3775583" y="1510608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5F512A-B532-4D20-8C8E-E6601AD7DEFD}"/>
              </a:ext>
            </a:extLst>
          </p:cNvPr>
          <p:cNvSpPr/>
          <p:nvPr/>
        </p:nvSpPr>
        <p:spPr>
          <a:xfrm>
            <a:off x="3775582" y="1749722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0137A5-8F6F-4E46-B971-FBEEC5579FBD}"/>
              </a:ext>
            </a:extLst>
          </p:cNvPr>
          <p:cNvSpPr/>
          <p:nvPr/>
        </p:nvSpPr>
        <p:spPr>
          <a:xfrm>
            <a:off x="3775582" y="2585875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52F5BE-2A41-4F00-A7A7-0C44AA1E0D12}"/>
              </a:ext>
            </a:extLst>
          </p:cNvPr>
          <p:cNvSpPr/>
          <p:nvPr/>
        </p:nvSpPr>
        <p:spPr>
          <a:xfrm>
            <a:off x="3775581" y="282499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1765721-8BE2-474B-9374-54ADEB9ADC63}"/>
              </a:ext>
            </a:extLst>
          </p:cNvPr>
          <p:cNvSpPr/>
          <p:nvPr/>
        </p:nvSpPr>
        <p:spPr>
          <a:xfrm>
            <a:off x="3775580" y="3072570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88C7C9-C5C4-444C-B9C2-6F5F7AF09E06}"/>
              </a:ext>
            </a:extLst>
          </p:cNvPr>
          <p:cNvSpPr/>
          <p:nvPr/>
        </p:nvSpPr>
        <p:spPr>
          <a:xfrm>
            <a:off x="3775579" y="332015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B82458-01F2-4DB2-BFD7-20BC9D2067FD}"/>
              </a:ext>
            </a:extLst>
          </p:cNvPr>
          <p:cNvSpPr/>
          <p:nvPr/>
        </p:nvSpPr>
        <p:spPr>
          <a:xfrm>
            <a:off x="3775578" y="3559268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161803-EF27-4B25-ACDA-7C3AC993BE74}"/>
              </a:ext>
            </a:extLst>
          </p:cNvPr>
          <p:cNvSpPr/>
          <p:nvPr/>
        </p:nvSpPr>
        <p:spPr>
          <a:xfrm>
            <a:off x="3775577" y="3803307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E39002-A93A-4DD3-B8AF-BDCCE17047A9}"/>
              </a:ext>
            </a:extLst>
          </p:cNvPr>
          <p:cNvSpPr/>
          <p:nvPr/>
        </p:nvSpPr>
        <p:spPr>
          <a:xfrm>
            <a:off x="3775577" y="4052382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043954-1C8A-407D-B1E9-4A00D0BFCE8D}"/>
              </a:ext>
            </a:extLst>
          </p:cNvPr>
          <p:cNvSpPr/>
          <p:nvPr/>
        </p:nvSpPr>
        <p:spPr>
          <a:xfrm>
            <a:off x="3775576" y="4301457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1C859D-4733-47CF-AE4E-3ABA479069D9}"/>
              </a:ext>
            </a:extLst>
          </p:cNvPr>
          <p:cNvSpPr/>
          <p:nvPr/>
        </p:nvSpPr>
        <p:spPr>
          <a:xfrm>
            <a:off x="1658916" y="582014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A1F487-A1B5-4B5E-8454-CA11059D5E32}"/>
              </a:ext>
            </a:extLst>
          </p:cNvPr>
          <p:cNvSpPr/>
          <p:nvPr/>
        </p:nvSpPr>
        <p:spPr>
          <a:xfrm>
            <a:off x="1658915" y="6454587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045A03-A509-4890-BE73-281F4DC593A9}"/>
              </a:ext>
            </a:extLst>
          </p:cNvPr>
          <p:cNvSpPr/>
          <p:nvPr/>
        </p:nvSpPr>
        <p:spPr>
          <a:xfrm>
            <a:off x="5968451" y="2760690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23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3C39156-B361-487C-BFDE-DD145F8AE063}"/>
              </a:ext>
            </a:extLst>
          </p:cNvPr>
          <p:cNvSpPr/>
          <p:nvPr/>
        </p:nvSpPr>
        <p:spPr>
          <a:xfrm>
            <a:off x="6823585" y="2956916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6AA425-CD5E-4B1F-9C5A-413785C0B80B}"/>
              </a:ext>
            </a:extLst>
          </p:cNvPr>
          <p:cNvSpPr/>
          <p:nvPr/>
        </p:nvSpPr>
        <p:spPr>
          <a:xfrm>
            <a:off x="6823585" y="3192490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3662FE-1472-4CFF-A559-F9CB690DDC3E}"/>
              </a:ext>
            </a:extLst>
          </p:cNvPr>
          <p:cNvSpPr/>
          <p:nvPr/>
        </p:nvSpPr>
        <p:spPr>
          <a:xfrm>
            <a:off x="6823584" y="3437467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A8BCB8-6114-45EE-A414-B37900A35F58}"/>
              </a:ext>
            </a:extLst>
          </p:cNvPr>
          <p:cNvSpPr/>
          <p:nvPr/>
        </p:nvSpPr>
        <p:spPr>
          <a:xfrm>
            <a:off x="6823583" y="3682443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B1A6AF-2CCB-45C6-A7AA-9A643FAD6213}"/>
              </a:ext>
            </a:extLst>
          </p:cNvPr>
          <p:cNvSpPr/>
          <p:nvPr/>
        </p:nvSpPr>
        <p:spPr>
          <a:xfrm>
            <a:off x="7729517" y="149069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1DA6F6-A6F3-4206-A1A6-29A7D0E4344A}"/>
              </a:ext>
            </a:extLst>
          </p:cNvPr>
          <p:cNvSpPr/>
          <p:nvPr/>
        </p:nvSpPr>
        <p:spPr>
          <a:xfrm>
            <a:off x="1726650" y="2007158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1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9BBD2E-E442-42B4-B6A7-EDA3736CC81A}"/>
              </a:ext>
            </a:extLst>
          </p:cNvPr>
          <p:cNvSpPr/>
          <p:nvPr/>
        </p:nvSpPr>
        <p:spPr>
          <a:xfrm>
            <a:off x="4097317" y="222729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8CADAD-9812-4423-9F89-D01B1B03A2FA}"/>
              </a:ext>
            </a:extLst>
          </p:cNvPr>
          <p:cNvSpPr/>
          <p:nvPr/>
        </p:nvSpPr>
        <p:spPr>
          <a:xfrm>
            <a:off x="1675850" y="9369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3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ED42335-A346-47ED-9129-640F79FA3648}"/>
              </a:ext>
            </a:extLst>
          </p:cNvPr>
          <p:cNvSpPr/>
          <p:nvPr/>
        </p:nvSpPr>
        <p:spPr>
          <a:xfrm>
            <a:off x="4774651" y="4631824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9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045A03-A509-4890-BE73-281F4DC593A9}"/>
              </a:ext>
            </a:extLst>
          </p:cNvPr>
          <p:cNvSpPr/>
          <p:nvPr/>
        </p:nvSpPr>
        <p:spPr>
          <a:xfrm>
            <a:off x="5968451" y="2570190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ABBAC0-637D-4A29-B8F1-622EEA912323}"/>
              </a:ext>
            </a:extLst>
          </p:cNvPr>
          <p:cNvSpPr/>
          <p:nvPr/>
        </p:nvSpPr>
        <p:spPr>
          <a:xfrm>
            <a:off x="9806512" y="356399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6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C25D25-3BED-4048-8F13-970AFEEA79B6}"/>
              </a:ext>
            </a:extLst>
          </p:cNvPr>
          <p:cNvSpPr/>
          <p:nvPr/>
        </p:nvSpPr>
        <p:spPr>
          <a:xfrm>
            <a:off x="806204" y="787473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8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101594-05BC-4E4A-88A0-8E55A1D900B1}"/>
              </a:ext>
            </a:extLst>
          </p:cNvPr>
          <p:cNvSpPr/>
          <p:nvPr/>
        </p:nvSpPr>
        <p:spPr>
          <a:xfrm>
            <a:off x="2478249" y="800537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4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3FAC30-B91D-4339-88B4-3393AEEE1515}"/>
              </a:ext>
            </a:extLst>
          </p:cNvPr>
          <p:cNvSpPr/>
          <p:nvPr/>
        </p:nvSpPr>
        <p:spPr>
          <a:xfrm>
            <a:off x="845392" y="944228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1A80E6C-E161-4AD2-9CDF-19270F59F321}"/>
              </a:ext>
            </a:extLst>
          </p:cNvPr>
          <p:cNvSpPr/>
          <p:nvPr/>
        </p:nvSpPr>
        <p:spPr>
          <a:xfrm>
            <a:off x="7664204" y="931165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5C84A1-ED9C-4D9B-ACDF-4E9FD34F9730}"/>
              </a:ext>
            </a:extLst>
          </p:cNvPr>
          <p:cNvSpPr/>
          <p:nvPr/>
        </p:nvSpPr>
        <p:spPr>
          <a:xfrm>
            <a:off x="2713381" y="104873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C11F509-E56A-4BFF-B0D3-2B805DCA1C33}"/>
              </a:ext>
            </a:extLst>
          </p:cNvPr>
          <p:cNvSpPr/>
          <p:nvPr/>
        </p:nvSpPr>
        <p:spPr>
          <a:xfrm>
            <a:off x="597198" y="1910879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0EBB656-270A-41D2-BFDD-E48DB497D0C1}"/>
              </a:ext>
            </a:extLst>
          </p:cNvPr>
          <p:cNvSpPr/>
          <p:nvPr/>
        </p:nvSpPr>
        <p:spPr>
          <a:xfrm>
            <a:off x="2164741" y="1897817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3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E99FAF-7AFB-433E-B3B1-B4EE551BC7A3}"/>
              </a:ext>
            </a:extLst>
          </p:cNvPr>
          <p:cNvSpPr/>
          <p:nvPr/>
        </p:nvSpPr>
        <p:spPr>
          <a:xfrm>
            <a:off x="623323" y="2146011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6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084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DB8797-D9AE-4FB1-9C31-B536076E8AA9}"/>
              </a:ext>
            </a:extLst>
          </p:cNvPr>
          <p:cNvSpPr/>
          <p:nvPr/>
        </p:nvSpPr>
        <p:spPr>
          <a:xfrm>
            <a:off x="2243118" y="2132948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0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660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54DE303-1B09-4EA2-8B72-E093ECAA2E28}"/>
              </a:ext>
            </a:extLst>
          </p:cNvPr>
          <p:cNvSpPr/>
          <p:nvPr/>
        </p:nvSpPr>
        <p:spPr>
          <a:xfrm>
            <a:off x="6679652" y="981482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4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BB7555E-7361-43FB-8AF9-0588DFFCF486}"/>
              </a:ext>
            </a:extLst>
          </p:cNvPr>
          <p:cNvSpPr/>
          <p:nvPr/>
        </p:nvSpPr>
        <p:spPr>
          <a:xfrm>
            <a:off x="9634518" y="1811215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6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F1726E6-F78C-4CFB-824E-724984A1850A}"/>
              </a:ext>
            </a:extLst>
          </p:cNvPr>
          <p:cNvSpPr/>
          <p:nvPr/>
        </p:nvSpPr>
        <p:spPr>
          <a:xfrm>
            <a:off x="9642985" y="6454587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4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8703069-7DFF-4163-8767-F02EB38CEA97}"/>
              </a:ext>
            </a:extLst>
          </p:cNvPr>
          <p:cNvSpPr/>
          <p:nvPr/>
        </p:nvSpPr>
        <p:spPr>
          <a:xfrm>
            <a:off x="4224318" y="965757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B42C21-35E9-463D-85C9-602524186994}"/>
              </a:ext>
            </a:extLst>
          </p:cNvPr>
          <p:cNvSpPr/>
          <p:nvPr/>
        </p:nvSpPr>
        <p:spPr>
          <a:xfrm>
            <a:off x="5384251" y="1152024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0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55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B1E168-4F66-420E-BE63-9BB73A67C2EF}"/>
              </a:ext>
            </a:extLst>
          </p:cNvPr>
          <p:cNvSpPr/>
          <p:nvPr/>
        </p:nvSpPr>
        <p:spPr>
          <a:xfrm>
            <a:off x="5062517" y="4716490"/>
            <a:ext cx="412375" cy="403413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9BCDA0FBE3E5428585B81C88B136A2" ma:contentTypeVersion="2" ma:contentTypeDescription="Create a new document." ma:contentTypeScope="" ma:versionID="d3acc8fee55490082061822342f32372">
  <xsd:schema xmlns:xsd="http://www.w3.org/2001/XMLSchema" xmlns:xs="http://www.w3.org/2001/XMLSchema" xmlns:p="http://schemas.microsoft.com/office/2006/metadata/properties" xmlns:ns2="07914db3-8ccc-4b73-ab99-a31ae8984d85" targetNamespace="http://schemas.microsoft.com/office/2006/metadata/properties" ma:root="true" ma:fieldsID="c43a20ade5380904c18fb25bfa354f2c" ns2:_="">
    <xsd:import namespace="07914db3-8ccc-4b73-ab99-a31ae8984d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14db3-8ccc-4b73-ab99-a31ae8984d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83B926-2740-4F01-962F-1F2B8F3C20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96FEE2-1158-42C3-AAA5-887543B887F9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07914db3-8ccc-4b73-ab99-a31ae8984d85"/>
  </ds:schemaRefs>
</ds:datastoreItem>
</file>

<file path=customXml/itemProps3.xml><?xml version="1.0" encoding="utf-8"?>
<ds:datastoreItem xmlns:ds="http://schemas.openxmlformats.org/officeDocument/2006/customXml" ds:itemID="{26B19F8D-ECD5-4E7D-BADD-2F6EDF53AC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14db3-8ccc-4b73-ab99-a31ae8984d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54</Words>
  <Application>Microsoft Office PowerPoint</Application>
  <PresentationFormat>Widescreen</PresentationFormat>
  <Paragraphs>54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Chen</cp:lastModifiedBy>
  <cp:revision>2</cp:revision>
  <dcterms:modified xsi:type="dcterms:W3CDTF">2018-03-08T06:56:28Z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0x010100049BCDA0FBE3E5428585B81C88B136A2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v-jiche3@microsoft.com</vt:lpwstr>
  </property>
  <property fmtid="{D5CDD505-2E9C-101B-9397-08002B2CF9AE}" pid="6" name="MSIP_Label_f42aa342-8706-4288-bd11-ebb85995028c_SetDate">
    <vt:lpwstr>2018-02-24T05:51:01.7987696Z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